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7" r:id="rId1"/>
  </p:sldMasterIdLst>
  <p:sldIdLst>
    <p:sldId id="256" r:id="rId2"/>
    <p:sldId id="320" r:id="rId3"/>
    <p:sldId id="298" r:id="rId4"/>
    <p:sldId id="260" r:id="rId5"/>
    <p:sldId id="285" r:id="rId6"/>
    <p:sldId id="321" r:id="rId7"/>
    <p:sldId id="305" r:id="rId8"/>
    <p:sldId id="323" r:id="rId9"/>
    <p:sldId id="310" r:id="rId10"/>
    <p:sldId id="295" r:id="rId11"/>
    <p:sldId id="324" r:id="rId12"/>
    <p:sldId id="322" r:id="rId13"/>
    <p:sldId id="325" r:id="rId14"/>
    <p:sldId id="308" r:id="rId15"/>
    <p:sldId id="319" r:id="rId16"/>
    <p:sldId id="300" r:id="rId17"/>
    <p:sldId id="309" r:id="rId18"/>
    <p:sldId id="306" r:id="rId19"/>
    <p:sldId id="315" r:id="rId20"/>
    <p:sldId id="263" r:id="rId21"/>
    <p:sldId id="296" r:id="rId22"/>
    <p:sldId id="299" r:id="rId23"/>
    <p:sldId id="318" r:id="rId24"/>
    <p:sldId id="267" r:id="rId25"/>
  </p:sldIdLst>
  <p:sldSz cx="33413700" cy="2364105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shıba" initials="T" lastIdx="1" clrIdx="0">
    <p:extLst>
      <p:ext uri="{19B8F6BF-5375-455C-9EA6-DF929625EA0E}">
        <p15:presenceInfo xmlns:p15="http://schemas.microsoft.com/office/powerpoint/2012/main" userId="Toshıb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4339"/>
    <a:srgbClr val="B29786"/>
    <a:srgbClr val="E8F9F9"/>
    <a:srgbClr val="A56534"/>
    <a:srgbClr val="A23C33"/>
    <a:srgbClr val="FFCC66"/>
    <a:srgbClr val="B7BCD5"/>
    <a:srgbClr val="B8BED2"/>
    <a:srgbClr val="3D332B"/>
    <a:srgbClr val="CBDCE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48" autoAdjust="0"/>
  </p:normalViewPr>
  <p:slideViewPr>
    <p:cSldViewPr snapToGrid="0" snapToObjects="1">
      <p:cViewPr varScale="1">
        <p:scale>
          <a:sx n="22" d="100"/>
          <a:sy n="22" d="100"/>
        </p:scale>
        <p:origin x="1474"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quali\Downloads\Kopya%20Elektrik%20T&#252;ketim%20Takip%20Tablosu%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quali\Downloads\Kopya%20Su%20Sarfiyat&#305;%20Takip%20Tablosu%20(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ECE\S&#220;RD&#220;R&#220;LEB&#304;L&#304;RL&#304;K%20DOK&#220;MAN\3.A&#350;AMA%20S&#220;RD&#220;R&#220;LEB&#304;L&#304;RL&#304;K%20KURULAN%20OTELLER\AWEN%20HOTEL%20S&#220;RD&#220;R&#220;LEB&#304;L&#304;R%20TUR&#304;ZM%203.A&#350;AMA\B-)YEREL%20TOPLUMUN%20SOSYAL%20VE%20EKONOM&#304;K%20FAYDALARININ%20EN%20&#220;ST%20D&#220;ZEYE%20&#199;IKARILMASI\B3)YEREL%20SATIN%20ALMA\Onayl&#305;%20Tedarik&#231;i%20Listesi(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tr-TR" sz="4800" b="0" i="0" dirty="0" err="1">
                <a:effectLst/>
              </a:rPr>
              <a:t>Electricity</a:t>
            </a:r>
            <a:r>
              <a:rPr lang="tr-TR" sz="4800" b="0" i="0" dirty="0">
                <a:effectLst/>
              </a:rPr>
              <a:t> </a:t>
            </a:r>
            <a:r>
              <a:rPr lang="tr-TR" sz="4800" b="0" i="0" dirty="0" err="1">
                <a:effectLst/>
              </a:rPr>
              <a:t>Consumption</a:t>
            </a:r>
            <a:endParaRPr lang="tr-TR" sz="4800" b="0" i="0" dirty="0">
              <a:effectLst/>
            </a:endParaRPr>
          </a:p>
        </c:rich>
      </c:tx>
      <c:overlay val="0"/>
      <c:spPr>
        <a:noFill/>
        <a:ln>
          <a:noFill/>
        </a:ln>
        <a:effectLst/>
      </c:spPr>
      <c:txPr>
        <a:bodyPr rot="0" spcFirstLastPara="1" vertOverflow="ellipsis" vert="horz" wrap="square" anchor="ctr" anchorCtr="1"/>
        <a:lstStyle/>
        <a:p>
          <a:pPr>
            <a:defRPr sz="4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tr-TR"/>
        </a:p>
      </c:txPr>
    </c:title>
    <c:autoTitleDeleted val="0"/>
    <c:plotArea>
      <c:layout/>
      <c:barChart>
        <c:barDir val="col"/>
        <c:grouping val="clustered"/>
        <c:varyColors val="0"/>
        <c:ser>
          <c:idx val="0"/>
          <c:order val="0"/>
          <c:tx>
            <c:strRef>
              <c:f>'2024'!$B$2</c:f>
              <c:strCache>
                <c:ptCount val="1"/>
                <c:pt idx="0">
                  <c:v>Ocak</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'2024'!$B$3</c:f>
            </c:numRef>
          </c:val>
          <c:extLst>
            <c:ext xmlns:c16="http://schemas.microsoft.com/office/drawing/2014/chart" uri="{C3380CC4-5D6E-409C-BE32-E72D297353CC}">
              <c16:uniqueId val="{00000000-13C6-4239-89DA-59E64C1797D7}"/>
            </c:ext>
          </c:extLst>
        </c:ser>
        <c:ser>
          <c:idx val="1"/>
          <c:order val="1"/>
          <c:tx>
            <c:strRef>
              <c:f>'2024'!$C$2</c:f>
              <c:strCache>
                <c:ptCount val="1"/>
                <c:pt idx="0">
                  <c:v>Şubat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'2024'!$C$3</c:f>
            </c:numRef>
          </c:val>
          <c:extLst>
            <c:ext xmlns:c16="http://schemas.microsoft.com/office/drawing/2014/chart" uri="{C3380CC4-5D6E-409C-BE32-E72D297353CC}">
              <c16:uniqueId val="{00000001-13C6-4239-89DA-59E64C1797D7}"/>
            </c:ext>
          </c:extLst>
        </c:ser>
        <c:ser>
          <c:idx val="2"/>
          <c:order val="2"/>
          <c:tx>
            <c:strRef>
              <c:f>'2024'!$D$2</c:f>
              <c:strCache>
                <c:ptCount val="1"/>
                <c:pt idx="0">
                  <c:v>Mart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'2024'!$D$3</c:f>
            </c:numRef>
          </c:val>
          <c:extLst>
            <c:ext xmlns:c16="http://schemas.microsoft.com/office/drawing/2014/chart" uri="{C3380CC4-5D6E-409C-BE32-E72D297353CC}">
              <c16:uniqueId val="{00000002-13C6-4239-89DA-59E64C1797D7}"/>
            </c:ext>
          </c:extLst>
        </c:ser>
        <c:ser>
          <c:idx val="3"/>
          <c:order val="3"/>
          <c:tx>
            <c:strRef>
              <c:f>'2024'!$E$2</c:f>
              <c:strCache>
                <c:ptCount val="1"/>
                <c:pt idx="0">
                  <c:v>Nisan</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'2024'!$E$3</c:f>
            </c:numRef>
          </c:val>
          <c:extLst>
            <c:ext xmlns:c16="http://schemas.microsoft.com/office/drawing/2014/chart" uri="{C3380CC4-5D6E-409C-BE32-E72D297353CC}">
              <c16:uniqueId val="{00000003-13C6-4239-89DA-59E64C1797D7}"/>
            </c:ext>
          </c:extLst>
        </c:ser>
        <c:ser>
          <c:idx val="4"/>
          <c:order val="4"/>
          <c:tx>
            <c:strRef>
              <c:f>'2024'!$F$2</c:f>
              <c:strCache>
                <c:ptCount val="1"/>
                <c:pt idx="0">
                  <c:v>Mayıs</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'2024'!$F$3</c:f>
            </c:numRef>
          </c:val>
          <c:extLst>
            <c:ext xmlns:c16="http://schemas.microsoft.com/office/drawing/2014/chart" uri="{C3380CC4-5D6E-409C-BE32-E72D297353CC}">
              <c16:uniqueId val="{00000004-13C6-4239-89DA-59E64C1797D7}"/>
            </c:ext>
          </c:extLst>
        </c:ser>
        <c:ser>
          <c:idx val="5"/>
          <c:order val="5"/>
          <c:tx>
            <c:strRef>
              <c:f>'2024'!$G$2</c:f>
              <c:strCache>
                <c:ptCount val="1"/>
                <c:pt idx="0">
                  <c:v>Haziran</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'2024'!$G$3</c:f>
            </c:numRef>
          </c:val>
          <c:extLst>
            <c:ext xmlns:c16="http://schemas.microsoft.com/office/drawing/2014/chart" uri="{C3380CC4-5D6E-409C-BE32-E72D297353CC}">
              <c16:uniqueId val="{00000005-13C6-4239-89DA-59E64C1797D7}"/>
            </c:ext>
          </c:extLst>
        </c:ser>
        <c:ser>
          <c:idx val="6"/>
          <c:order val="6"/>
          <c:tx>
            <c:strRef>
              <c:f>'2024'!$H$2</c:f>
              <c:strCache>
                <c:ptCount val="1"/>
                <c:pt idx="0">
                  <c:v>Temmuz</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'2024'!$H$3</c:f>
            </c:numRef>
          </c:val>
          <c:extLst>
            <c:ext xmlns:c16="http://schemas.microsoft.com/office/drawing/2014/chart" uri="{C3380CC4-5D6E-409C-BE32-E72D297353CC}">
              <c16:uniqueId val="{00000006-13C6-4239-89DA-59E64C1797D7}"/>
            </c:ext>
          </c:extLst>
        </c:ser>
        <c:ser>
          <c:idx val="7"/>
          <c:order val="7"/>
          <c:tx>
            <c:strRef>
              <c:f>'2024'!$I$2</c:f>
              <c:strCache>
                <c:ptCount val="1"/>
                <c:pt idx="0">
                  <c:v>Ağustos</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'2024'!$I$3</c:f>
            </c:numRef>
          </c:val>
          <c:extLst>
            <c:ext xmlns:c16="http://schemas.microsoft.com/office/drawing/2014/chart" uri="{C3380CC4-5D6E-409C-BE32-E72D297353CC}">
              <c16:uniqueId val="{00000007-13C6-4239-89DA-59E64C1797D7}"/>
            </c:ext>
          </c:extLst>
        </c:ser>
        <c:ser>
          <c:idx val="8"/>
          <c:order val="8"/>
          <c:tx>
            <c:strRef>
              <c:f>'2024'!$J$2</c:f>
              <c:strCache>
                <c:ptCount val="1"/>
                <c:pt idx="0">
                  <c:v>Eylül</c:v>
                </c:pt>
              </c:strCache>
            </c:strRef>
          </c:tx>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'2024'!$J$3</c:f>
              <c:numCache>
                <c:formatCode>0.00</c:formatCode>
                <c:ptCount val="1"/>
                <c:pt idx="0">
                  <c:v>38651.120000000003</c:v>
                </c:pt>
              </c:numCache>
            </c:numRef>
          </c:val>
          <c:extLst>
            <c:ext xmlns:c16="http://schemas.microsoft.com/office/drawing/2014/chart" uri="{C3380CC4-5D6E-409C-BE32-E72D297353CC}">
              <c16:uniqueId val="{00000008-13C6-4239-89DA-59E64C1797D7}"/>
            </c:ext>
          </c:extLst>
        </c:ser>
        <c:ser>
          <c:idx val="9"/>
          <c:order val="9"/>
          <c:tx>
            <c:strRef>
              <c:f>'2024'!$K$2</c:f>
              <c:strCache>
                <c:ptCount val="1"/>
                <c:pt idx="0">
                  <c:v>Ekim</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'2024'!$K$3</c:f>
              <c:numCache>
                <c:formatCode>0.00</c:formatCode>
                <c:ptCount val="1"/>
                <c:pt idx="0">
                  <c:v>34952.160000000003</c:v>
                </c:pt>
              </c:numCache>
            </c:numRef>
          </c:val>
          <c:extLst>
            <c:ext xmlns:c16="http://schemas.microsoft.com/office/drawing/2014/chart" uri="{C3380CC4-5D6E-409C-BE32-E72D297353CC}">
              <c16:uniqueId val="{00000009-13C6-4239-89DA-59E64C1797D7}"/>
            </c:ext>
          </c:extLst>
        </c:ser>
        <c:ser>
          <c:idx val="10"/>
          <c:order val="10"/>
          <c:tx>
            <c:strRef>
              <c:f>'2024'!$L$2</c:f>
              <c:strCache>
                <c:ptCount val="1"/>
                <c:pt idx="0">
                  <c:v>Kasım</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'2024'!$L$3</c:f>
              <c:numCache>
                <c:formatCode>General</c:formatCode>
                <c:ptCount val="1"/>
                <c:pt idx="0">
                  <c:v>31454.720000000001</c:v>
                </c:pt>
              </c:numCache>
            </c:numRef>
          </c:val>
          <c:extLst>
            <c:ext xmlns:c16="http://schemas.microsoft.com/office/drawing/2014/chart" uri="{C3380CC4-5D6E-409C-BE32-E72D297353CC}">
              <c16:uniqueId val="{0000000A-13C6-4239-89DA-59E64C1797D7}"/>
            </c:ext>
          </c:extLst>
        </c:ser>
        <c:ser>
          <c:idx val="11"/>
          <c:order val="11"/>
          <c:tx>
            <c:strRef>
              <c:f>'2024'!$M$2</c:f>
              <c:strCache>
                <c:ptCount val="1"/>
                <c:pt idx="0">
                  <c:v>Aralık</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(KWH)</c:v>
                </c:pt>
              </c:strCache>
            </c:strRef>
          </c:cat>
          <c:val>
            <c:numRef>
              <c:f>'2024'!$M$3</c:f>
              <c:numCache>
                <c:formatCode>General</c:formatCode>
                <c:ptCount val="1"/>
                <c:pt idx="0">
                  <c:v>33974.39</c:v>
                </c:pt>
              </c:numCache>
            </c:numRef>
          </c:val>
          <c:extLst>
            <c:ext xmlns:c16="http://schemas.microsoft.com/office/drawing/2014/chart" uri="{C3380CC4-5D6E-409C-BE32-E72D297353CC}">
              <c16:uniqueId val="{0000000B-13C6-4239-89DA-59E64C1797D7}"/>
            </c:ext>
          </c:extLst>
        </c:ser>
        <c:dLbls>
          <c:showLegendKey val="0"/>
          <c:showVal val="0"/>
          <c:showCatName val="0"/>
          <c:showSerName val="0"/>
          <c:showPercent val="0"/>
          <c:showBubbleSize val="0"/>
        </c:dLbls>
        <c:gapWidth val="100"/>
        <c:overlap val="-24"/>
        <c:axId val="949408480"/>
        <c:axId val="949676784"/>
      </c:barChart>
      <c:catAx>
        <c:axId val="94940848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tr-TR"/>
          </a:p>
        </c:txPr>
        <c:crossAx val="949676784"/>
        <c:crosses val="autoZero"/>
        <c:auto val="1"/>
        <c:lblAlgn val="ctr"/>
        <c:lblOffset val="100"/>
        <c:noMultiLvlLbl val="0"/>
      </c:catAx>
      <c:valAx>
        <c:axId val="949676784"/>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4000" b="0" i="0" u="none" strike="noStrike" kern="1200" baseline="0">
                <a:solidFill>
                  <a:schemeClr val="lt1">
                    <a:lumMod val="85000"/>
                  </a:schemeClr>
                </a:solidFill>
                <a:latin typeface="+mn-lt"/>
                <a:ea typeface="+mn-ea"/>
                <a:cs typeface="+mn-cs"/>
              </a:defRPr>
            </a:pPr>
            <a:endParaRPr lang="tr-TR"/>
          </a:p>
        </c:txPr>
        <c:crossAx val="949408480"/>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6000" b="0" i="0" u="none" strike="noStrike" kern="1200" baseline="0">
                <a:solidFill>
                  <a:schemeClr val="lt1">
                    <a:lumMod val="85000"/>
                  </a:schemeClr>
                </a:solidFill>
                <a:latin typeface="+mn-lt"/>
                <a:ea typeface="+mn-ea"/>
                <a:cs typeface="+mn-cs"/>
              </a:defRPr>
            </a:pPr>
            <a:endParaRPr lang="tr-T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lt1">
                  <a:lumMod val="8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0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tr-TR" sz="4000" dirty="0"/>
              <a:t>Water </a:t>
            </a:r>
            <a:r>
              <a:rPr lang="tr-TR" sz="4000" dirty="0" err="1"/>
              <a:t>consumption</a:t>
            </a:r>
            <a:endParaRPr lang="tr-TR" sz="4000" dirty="0"/>
          </a:p>
        </c:rich>
      </c:tx>
      <c:overlay val="0"/>
      <c:spPr>
        <a:noFill/>
        <a:ln>
          <a:noFill/>
        </a:ln>
        <a:effectLst/>
      </c:spPr>
      <c:txPr>
        <a:bodyPr rot="0" spcFirstLastPara="1" vertOverflow="ellipsis" vert="horz" wrap="square" anchor="ctr" anchorCtr="1"/>
        <a:lstStyle/>
        <a:p>
          <a:pPr>
            <a:defRPr sz="40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tr-TR"/>
        </a:p>
      </c:txPr>
    </c:title>
    <c:autoTitleDeleted val="0"/>
    <c:plotArea>
      <c:layout/>
      <c:barChart>
        <c:barDir val="col"/>
        <c:grouping val="clustered"/>
        <c:varyColors val="0"/>
        <c:ser>
          <c:idx val="0"/>
          <c:order val="0"/>
          <c:tx>
            <c:strRef>
              <c:f>'2024'!$B$2</c:f>
              <c:strCache>
                <c:ptCount val="1"/>
                <c:pt idx="0">
                  <c:v>Ocak</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'2024'!$B$3</c:f>
            </c:numRef>
          </c:val>
          <c:extLst>
            <c:ext xmlns:c16="http://schemas.microsoft.com/office/drawing/2014/chart" uri="{C3380CC4-5D6E-409C-BE32-E72D297353CC}">
              <c16:uniqueId val="{00000000-AAB8-4972-8AEE-C5835546558F}"/>
            </c:ext>
          </c:extLst>
        </c:ser>
        <c:ser>
          <c:idx val="1"/>
          <c:order val="1"/>
          <c:tx>
            <c:strRef>
              <c:f>'2024'!$C$2</c:f>
              <c:strCache>
                <c:ptCount val="1"/>
                <c:pt idx="0">
                  <c:v>Şubat</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'2024'!$C$3</c:f>
            </c:numRef>
          </c:val>
          <c:extLst>
            <c:ext xmlns:c16="http://schemas.microsoft.com/office/drawing/2014/chart" uri="{C3380CC4-5D6E-409C-BE32-E72D297353CC}">
              <c16:uniqueId val="{00000001-AAB8-4972-8AEE-C5835546558F}"/>
            </c:ext>
          </c:extLst>
        </c:ser>
        <c:ser>
          <c:idx val="2"/>
          <c:order val="2"/>
          <c:tx>
            <c:strRef>
              <c:f>'2024'!$D$2</c:f>
              <c:strCache>
                <c:ptCount val="1"/>
                <c:pt idx="0">
                  <c:v>Mart</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'2024'!$D$3</c:f>
            </c:numRef>
          </c:val>
          <c:extLst>
            <c:ext xmlns:c16="http://schemas.microsoft.com/office/drawing/2014/chart" uri="{C3380CC4-5D6E-409C-BE32-E72D297353CC}">
              <c16:uniqueId val="{00000002-AAB8-4972-8AEE-C5835546558F}"/>
            </c:ext>
          </c:extLst>
        </c:ser>
        <c:ser>
          <c:idx val="3"/>
          <c:order val="3"/>
          <c:tx>
            <c:strRef>
              <c:f>'2024'!$E$2</c:f>
              <c:strCache>
                <c:ptCount val="1"/>
                <c:pt idx="0">
                  <c:v>Nisan</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'2024'!$E$3</c:f>
            </c:numRef>
          </c:val>
          <c:extLst>
            <c:ext xmlns:c16="http://schemas.microsoft.com/office/drawing/2014/chart" uri="{C3380CC4-5D6E-409C-BE32-E72D297353CC}">
              <c16:uniqueId val="{00000003-AAB8-4972-8AEE-C5835546558F}"/>
            </c:ext>
          </c:extLst>
        </c:ser>
        <c:ser>
          <c:idx val="4"/>
          <c:order val="4"/>
          <c:tx>
            <c:strRef>
              <c:f>'2024'!$F$2</c:f>
              <c:strCache>
                <c:ptCount val="1"/>
                <c:pt idx="0">
                  <c:v>Mayıs</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'2024'!$F$3</c:f>
            </c:numRef>
          </c:val>
          <c:extLst>
            <c:ext xmlns:c16="http://schemas.microsoft.com/office/drawing/2014/chart" uri="{C3380CC4-5D6E-409C-BE32-E72D297353CC}">
              <c16:uniqueId val="{00000004-AAB8-4972-8AEE-C5835546558F}"/>
            </c:ext>
          </c:extLst>
        </c:ser>
        <c:ser>
          <c:idx val="5"/>
          <c:order val="5"/>
          <c:tx>
            <c:strRef>
              <c:f>'2024'!$G$2</c:f>
              <c:strCache>
                <c:ptCount val="1"/>
                <c:pt idx="0">
                  <c:v>Haziran</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'2024'!$G$3</c:f>
            </c:numRef>
          </c:val>
          <c:extLst>
            <c:ext xmlns:c16="http://schemas.microsoft.com/office/drawing/2014/chart" uri="{C3380CC4-5D6E-409C-BE32-E72D297353CC}">
              <c16:uniqueId val="{00000005-AAB8-4972-8AEE-C5835546558F}"/>
            </c:ext>
          </c:extLst>
        </c:ser>
        <c:ser>
          <c:idx val="6"/>
          <c:order val="6"/>
          <c:tx>
            <c:strRef>
              <c:f>'2024'!$H$2</c:f>
              <c:strCache>
                <c:ptCount val="1"/>
                <c:pt idx="0">
                  <c:v>Temmuz</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'2024'!$H$3</c:f>
            </c:numRef>
          </c:val>
          <c:extLst>
            <c:ext xmlns:c16="http://schemas.microsoft.com/office/drawing/2014/chart" uri="{C3380CC4-5D6E-409C-BE32-E72D297353CC}">
              <c16:uniqueId val="{00000006-AAB8-4972-8AEE-C5835546558F}"/>
            </c:ext>
          </c:extLst>
        </c:ser>
        <c:ser>
          <c:idx val="7"/>
          <c:order val="7"/>
          <c:tx>
            <c:strRef>
              <c:f>'2024'!$I$2</c:f>
              <c:strCache>
                <c:ptCount val="1"/>
                <c:pt idx="0">
                  <c:v>Ağustos</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'2024'!$I$3</c:f>
            </c:numRef>
          </c:val>
          <c:extLst>
            <c:ext xmlns:c16="http://schemas.microsoft.com/office/drawing/2014/chart" uri="{C3380CC4-5D6E-409C-BE32-E72D297353CC}">
              <c16:uniqueId val="{00000007-AAB8-4972-8AEE-C5835546558F}"/>
            </c:ext>
          </c:extLst>
        </c:ser>
        <c:ser>
          <c:idx val="8"/>
          <c:order val="8"/>
          <c:tx>
            <c:strRef>
              <c:f>'2024'!$J$2</c:f>
              <c:strCache>
                <c:ptCount val="1"/>
                <c:pt idx="0">
                  <c:v>Eylül</c:v>
                </c:pt>
              </c:strCache>
            </c:strRef>
          </c:tx>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'2024'!$J$3</c:f>
              <c:numCache>
                <c:formatCode>General</c:formatCode>
                <c:ptCount val="1"/>
                <c:pt idx="0">
                  <c:v>319</c:v>
                </c:pt>
              </c:numCache>
            </c:numRef>
          </c:val>
          <c:extLst>
            <c:ext xmlns:c16="http://schemas.microsoft.com/office/drawing/2014/chart" uri="{C3380CC4-5D6E-409C-BE32-E72D297353CC}">
              <c16:uniqueId val="{00000008-AAB8-4972-8AEE-C5835546558F}"/>
            </c:ext>
          </c:extLst>
        </c:ser>
        <c:ser>
          <c:idx val="9"/>
          <c:order val="9"/>
          <c:tx>
            <c:strRef>
              <c:f>'2024'!$K$2</c:f>
              <c:strCache>
                <c:ptCount val="1"/>
                <c:pt idx="0">
                  <c:v>Ekim</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'2024'!$K$3</c:f>
              <c:numCache>
                <c:formatCode>General</c:formatCode>
                <c:ptCount val="1"/>
                <c:pt idx="0">
                  <c:v>359</c:v>
                </c:pt>
              </c:numCache>
            </c:numRef>
          </c:val>
          <c:extLst>
            <c:ext xmlns:c16="http://schemas.microsoft.com/office/drawing/2014/chart" uri="{C3380CC4-5D6E-409C-BE32-E72D297353CC}">
              <c16:uniqueId val="{00000009-AAB8-4972-8AEE-C5835546558F}"/>
            </c:ext>
          </c:extLst>
        </c:ser>
        <c:ser>
          <c:idx val="10"/>
          <c:order val="10"/>
          <c:tx>
            <c:strRef>
              <c:f>'2024'!$L$2</c:f>
              <c:strCache>
                <c:ptCount val="1"/>
                <c:pt idx="0">
                  <c:v>Kasım</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'2024'!$L$3</c:f>
              <c:numCache>
                <c:formatCode>General</c:formatCode>
                <c:ptCount val="1"/>
                <c:pt idx="0">
                  <c:v>597</c:v>
                </c:pt>
              </c:numCache>
            </c:numRef>
          </c:val>
          <c:extLst>
            <c:ext xmlns:c16="http://schemas.microsoft.com/office/drawing/2014/chart" uri="{C3380CC4-5D6E-409C-BE32-E72D297353CC}">
              <c16:uniqueId val="{0000000A-AAB8-4972-8AEE-C5835546558F}"/>
            </c:ext>
          </c:extLst>
        </c:ser>
        <c:ser>
          <c:idx val="11"/>
          <c:order val="11"/>
          <c:tx>
            <c:strRef>
              <c:f>'2024'!$M$2</c:f>
              <c:strCache>
                <c:ptCount val="1"/>
                <c:pt idx="0">
                  <c:v>Aralık</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'2024'!$A$3</c:f>
              <c:strCache>
                <c:ptCount val="1"/>
                <c:pt idx="0">
                  <c:v>Genel Alanlar (m3)</c:v>
                </c:pt>
              </c:strCache>
            </c:strRef>
          </c:cat>
          <c:val>
            <c:numRef>
              <c:f>'2024'!$M$3</c:f>
              <c:numCache>
                <c:formatCode>General</c:formatCode>
                <c:ptCount val="1"/>
                <c:pt idx="0">
                  <c:v>167</c:v>
                </c:pt>
              </c:numCache>
            </c:numRef>
          </c:val>
          <c:extLst>
            <c:ext xmlns:c16="http://schemas.microsoft.com/office/drawing/2014/chart" uri="{C3380CC4-5D6E-409C-BE32-E72D297353CC}">
              <c16:uniqueId val="{0000000B-AAB8-4972-8AEE-C5835546558F}"/>
            </c:ext>
          </c:extLst>
        </c:ser>
        <c:dLbls>
          <c:showLegendKey val="0"/>
          <c:showVal val="0"/>
          <c:showCatName val="0"/>
          <c:showSerName val="0"/>
          <c:showPercent val="0"/>
          <c:showBubbleSize val="0"/>
        </c:dLbls>
        <c:gapWidth val="100"/>
        <c:overlap val="-24"/>
        <c:axId val="812484783"/>
        <c:axId val="812872975"/>
      </c:barChart>
      <c:catAx>
        <c:axId val="812484783"/>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tr-TR"/>
          </a:p>
        </c:txPr>
        <c:crossAx val="812872975"/>
        <c:crosses val="autoZero"/>
        <c:auto val="1"/>
        <c:lblAlgn val="ctr"/>
        <c:lblOffset val="100"/>
        <c:noMultiLvlLbl val="0"/>
      </c:catAx>
      <c:valAx>
        <c:axId val="812872975"/>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4400" b="0" i="0" u="none" strike="noStrike" kern="1200" baseline="0">
                <a:solidFill>
                  <a:schemeClr val="lt1">
                    <a:lumMod val="85000"/>
                  </a:schemeClr>
                </a:solidFill>
                <a:latin typeface="+mn-lt"/>
                <a:ea typeface="+mn-ea"/>
                <a:cs typeface="+mn-cs"/>
              </a:defRPr>
            </a:pPr>
            <a:endParaRPr lang="tr-TR"/>
          </a:p>
        </c:txPr>
        <c:crossAx val="812484783"/>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4000" b="0" i="0" u="none" strike="noStrike" kern="1200" baseline="0">
                <a:solidFill>
                  <a:schemeClr val="lt1">
                    <a:lumMod val="85000"/>
                  </a:schemeClr>
                </a:solidFill>
                <a:latin typeface="+mn-lt"/>
                <a:ea typeface="+mn-ea"/>
                <a:cs typeface="+mn-cs"/>
              </a:defRPr>
            </a:pPr>
            <a:endParaRPr lang="tr-TR"/>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lt1">
                  <a:lumMod val="8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4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tr-TR" sz="4800" b="0" i="0" dirty="0">
                <a:effectLst/>
              </a:rPr>
              <a:t>LOCAL/NON-LOCAL SUPPLIER RATIO</a:t>
            </a:r>
          </a:p>
        </c:rich>
      </c:tx>
      <c:overlay val="0"/>
      <c:spPr>
        <a:noFill/>
        <a:ln>
          <a:noFill/>
        </a:ln>
        <a:effectLst/>
      </c:spPr>
      <c:txPr>
        <a:bodyPr rot="0" spcFirstLastPara="1" vertOverflow="ellipsis" vert="horz" wrap="square" anchor="ctr" anchorCtr="1"/>
        <a:lstStyle/>
        <a:p>
          <a:pPr>
            <a:defRPr sz="48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pieChart>
        <c:varyColors val="1"/>
        <c:ser>
          <c:idx val="0"/>
          <c:order val="0"/>
          <c:dPt>
            <c:idx val="0"/>
            <c:bubble3D val="0"/>
            <c:spPr>
              <a:gradFill rotWithShape="1">
                <a:gsLst>
                  <a:gs pos="0">
                    <a:schemeClr val="accent6">
                      <a:tint val="77000"/>
                      <a:satMod val="103000"/>
                      <a:lumMod val="102000"/>
                      <a:tint val="94000"/>
                    </a:schemeClr>
                  </a:gs>
                  <a:gs pos="50000">
                    <a:schemeClr val="accent6">
                      <a:tint val="77000"/>
                      <a:satMod val="110000"/>
                      <a:lumMod val="100000"/>
                      <a:shade val="100000"/>
                    </a:schemeClr>
                  </a:gs>
                  <a:gs pos="100000">
                    <a:schemeClr val="accent6">
                      <a:tint val="77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B690-438B-975D-07FFE947C010}"/>
              </c:ext>
            </c:extLst>
          </c:dPt>
          <c:dPt>
            <c:idx val="1"/>
            <c:bubble3D val="0"/>
            <c:spPr>
              <a:gradFill rotWithShape="1">
                <a:gsLst>
                  <a:gs pos="0">
                    <a:schemeClr val="accent6">
                      <a:shade val="76000"/>
                      <a:satMod val="103000"/>
                      <a:lumMod val="102000"/>
                      <a:tint val="94000"/>
                    </a:schemeClr>
                  </a:gs>
                  <a:gs pos="50000">
                    <a:schemeClr val="accent6">
                      <a:shade val="76000"/>
                      <a:satMod val="110000"/>
                      <a:lumMod val="100000"/>
                      <a:shade val="100000"/>
                    </a:schemeClr>
                  </a:gs>
                  <a:gs pos="100000">
                    <a:schemeClr val="accent6">
                      <a:shade val="76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B690-438B-975D-07FFE947C010}"/>
              </c:ext>
            </c:extLst>
          </c:dPt>
          <c:dLbls>
            <c:dLbl>
              <c:idx val="0"/>
              <c:tx>
                <c:rich>
                  <a:bodyPr/>
                  <a:lstStyle/>
                  <a:p>
                    <a:r>
                      <a:rPr lang="en-US" baseline="0"/>
                      <a:t>Local </a:t>
                    </a:r>
                    <a:fld id="{25E368AA-A95C-48FE-AD8F-CA18CA19E5A8}" type="PERCENTAGE">
                      <a:rPr lang="en-US" baseline="0" smtClean="0"/>
                      <a:pPr/>
                      <a:t>[YÜZDE]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690-438B-975D-07FFE947C010}"/>
                </c:ext>
              </c:extLst>
            </c:dLbl>
            <c:dLbl>
              <c:idx val="1"/>
              <c:tx>
                <c:rich>
                  <a:bodyPr/>
                  <a:lstStyle/>
                  <a:p>
                    <a:r>
                      <a:rPr lang="en-US" baseline="0"/>
                      <a:t>Non local </a:t>
                    </a:r>
                    <a:fld id="{6E5152FD-66BE-4839-AE22-BA860690E33F}" type="PERCENTAGE">
                      <a:rPr lang="en-US" baseline="0" smtClean="0"/>
                      <a:pPr/>
                      <a:t>[YÜZDE]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690-438B-975D-07FFE947C010}"/>
                </c:ext>
              </c:extLst>
            </c:dLbl>
            <c:spPr>
              <a:solidFill>
                <a:sysClr val="window" lastClr="FFFFFF"/>
              </a:solidFill>
              <a:ln>
                <a:noFill/>
              </a:ln>
              <a:effectLst/>
            </c:spPr>
            <c:txPr>
              <a:bodyPr rot="0" spcFirstLastPara="1" vertOverflow="clip" horzOverflow="clip" vert="horz" wrap="square" lIns="38100" tIns="19050" rIns="38100" bIns="19050" anchor="ctr" anchorCtr="1">
                <a:spAutoFit/>
              </a:bodyPr>
              <a:lstStyle/>
              <a:p>
                <a:pPr>
                  <a:defRPr sz="5400" b="0" i="0" u="none" strike="noStrike" kern="1200" baseline="0">
                    <a:solidFill>
                      <a:schemeClr val="dk1">
                        <a:lumMod val="65000"/>
                        <a:lumOff val="35000"/>
                      </a:schemeClr>
                    </a:solidFill>
                    <a:latin typeface="+mn-lt"/>
                    <a:ea typeface="+mn-ea"/>
                    <a:cs typeface="+mn-cs"/>
                  </a:defRPr>
                </a:pPr>
                <a:endParaRPr lang="tr-TR"/>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'SYS.LS.14'!$H$4:$I$4</c:f>
              <c:strCache>
                <c:ptCount val="2"/>
                <c:pt idx="0">
                  <c:v>yerel</c:v>
                </c:pt>
                <c:pt idx="1">
                  <c:v>yerel olmayan</c:v>
                </c:pt>
              </c:strCache>
            </c:strRef>
          </c:cat>
          <c:val>
            <c:numRef>
              <c:f>'SYS.LS.14'!$H$5:$I$5</c:f>
              <c:numCache>
                <c:formatCode>General</c:formatCode>
                <c:ptCount val="2"/>
                <c:pt idx="0">
                  <c:v>7</c:v>
                </c:pt>
                <c:pt idx="1">
                  <c:v>2</c:v>
                </c:pt>
              </c:numCache>
            </c:numRef>
          </c:val>
          <c:extLst>
            <c:ext xmlns:c16="http://schemas.microsoft.com/office/drawing/2014/chart" uri="{C3380CC4-5D6E-409C-BE32-E72D297353CC}">
              <c16:uniqueId val="{00000004-B690-438B-975D-07FFE947C010}"/>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76B470-A053-C605-7621-930C133261E2}"/>
              </a:ext>
            </a:extLst>
          </p:cNvPr>
          <p:cNvSpPr>
            <a:spLocks noGrp="1"/>
          </p:cNvSpPr>
          <p:nvPr>
            <p:ph type="ctrTitle"/>
          </p:nvPr>
        </p:nvSpPr>
        <p:spPr>
          <a:xfrm>
            <a:off x="4176713" y="3869035"/>
            <a:ext cx="25060275" cy="8230588"/>
          </a:xfrm>
        </p:spPr>
        <p:txBody>
          <a:bodyPr anchor="b"/>
          <a:lstStyle>
            <a:lvl1pPr algn="ctr">
              <a:defRPr sz="16444"/>
            </a:lvl1pPr>
          </a:lstStyle>
          <a:p>
            <a:r>
              <a:rPr lang="tr-TR"/>
              <a:t>Asıl başlık stilini düzenlemek için tıklayın</a:t>
            </a:r>
          </a:p>
        </p:txBody>
      </p:sp>
      <p:sp>
        <p:nvSpPr>
          <p:cNvPr id="3" name="Alt Başlık 2">
            <a:extLst>
              <a:ext uri="{FF2B5EF4-FFF2-40B4-BE49-F238E27FC236}">
                <a16:creationId xmlns:a16="http://schemas.microsoft.com/office/drawing/2014/main" id="{99C89B9E-23E5-2955-D408-0C800DC29702}"/>
              </a:ext>
            </a:extLst>
          </p:cNvPr>
          <p:cNvSpPr>
            <a:spLocks noGrp="1"/>
          </p:cNvSpPr>
          <p:nvPr>
            <p:ph type="subTitle" idx="1"/>
          </p:nvPr>
        </p:nvSpPr>
        <p:spPr>
          <a:xfrm>
            <a:off x="4176713" y="12417025"/>
            <a:ext cx="25060275" cy="5707780"/>
          </a:xfrm>
        </p:spPr>
        <p:txBody>
          <a:bodyPr/>
          <a:lstStyle>
            <a:lvl1pPr marL="0" indent="0" algn="ctr">
              <a:buNone/>
              <a:defRPr sz="6577"/>
            </a:lvl1pPr>
            <a:lvl2pPr marL="1253002" indent="0" algn="ctr">
              <a:buNone/>
              <a:defRPr sz="5481"/>
            </a:lvl2pPr>
            <a:lvl3pPr marL="2506005" indent="0" algn="ctr">
              <a:buNone/>
              <a:defRPr sz="4933"/>
            </a:lvl3pPr>
            <a:lvl4pPr marL="3759007" indent="0" algn="ctr">
              <a:buNone/>
              <a:defRPr sz="4385"/>
            </a:lvl4pPr>
            <a:lvl5pPr marL="5012009" indent="0" algn="ctr">
              <a:buNone/>
              <a:defRPr sz="4385"/>
            </a:lvl5pPr>
            <a:lvl6pPr marL="6265012" indent="0" algn="ctr">
              <a:buNone/>
              <a:defRPr sz="4385"/>
            </a:lvl6pPr>
            <a:lvl7pPr marL="7518014" indent="0" algn="ctr">
              <a:buNone/>
              <a:defRPr sz="4385"/>
            </a:lvl7pPr>
            <a:lvl8pPr marL="8771016" indent="0" algn="ctr">
              <a:buNone/>
              <a:defRPr sz="4385"/>
            </a:lvl8pPr>
            <a:lvl9pPr marL="10024019" indent="0" algn="ctr">
              <a:buNone/>
              <a:defRPr sz="4385"/>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D3CED61E-CE23-D83A-6FC7-5D3D0ECB9646}"/>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5" name="Alt Bilgi Yer Tutucusu 4">
            <a:extLst>
              <a:ext uri="{FF2B5EF4-FFF2-40B4-BE49-F238E27FC236}">
                <a16:creationId xmlns:a16="http://schemas.microsoft.com/office/drawing/2014/main" id="{95869B2B-8398-1E74-A5B2-5823709A27FC}"/>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60B0FC0A-62ED-F145-670A-20AE4D68CA0E}"/>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71100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31BC16-237D-04EC-D276-BF87EE2F9E7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7E5292A-89BB-BE45-E88D-9E256C7B642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F4B82C0-D593-0EFF-56F6-0C5CCF5E8B3E}"/>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5" name="Alt Bilgi Yer Tutucusu 4">
            <a:extLst>
              <a:ext uri="{FF2B5EF4-FFF2-40B4-BE49-F238E27FC236}">
                <a16:creationId xmlns:a16="http://schemas.microsoft.com/office/drawing/2014/main" id="{BA15F16C-3DF0-D14A-6D48-DEDDD1D9666F}"/>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4C96973A-D39D-392A-30A2-8221CCA496E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23168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9DA413-02E2-14C6-A6F3-7A7D200B006D}"/>
              </a:ext>
            </a:extLst>
          </p:cNvPr>
          <p:cNvSpPr>
            <a:spLocks noGrp="1"/>
          </p:cNvSpPr>
          <p:nvPr>
            <p:ph type="title"/>
          </p:nvPr>
        </p:nvSpPr>
        <p:spPr>
          <a:xfrm>
            <a:off x="2279789" y="5893849"/>
            <a:ext cx="28819316" cy="9834018"/>
          </a:xfrm>
        </p:spPr>
        <p:txBody>
          <a:bodyPr anchor="b"/>
          <a:lstStyle>
            <a:lvl1pPr>
              <a:defRPr sz="16444"/>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2E627585-F82F-C03F-42DF-E03FC6E1DF4D}"/>
              </a:ext>
            </a:extLst>
          </p:cNvPr>
          <p:cNvSpPr>
            <a:spLocks noGrp="1"/>
          </p:cNvSpPr>
          <p:nvPr>
            <p:ph type="body" idx="1"/>
          </p:nvPr>
        </p:nvSpPr>
        <p:spPr>
          <a:xfrm>
            <a:off x="2279789" y="15820901"/>
            <a:ext cx="28819316" cy="5171478"/>
          </a:xfrm>
        </p:spPr>
        <p:txBody>
          <a:bodyPr/>
          <a:lstStyle>
            <a:lvl1pPr marL="0" indent="0">
              <a:buNone/>
              <a:defRPr sz="6577">
                <a:solidFill>
                  <a:schemeClr val="tx1">
                    <a:tint val="75000"/>
                  </a:schemeClr>
                </a:solidFill>
              </a:defRPr>
            </a:lvl1pPr>
            <a:lvl2pPr marL="1253002" indent="0">
              <a:buNone/>
              <a:defRPr sz="5481">
                <a:solidFill>
                  <a:schemeClr val="tx1">
                    <a:tint val="75000"/>
                  </a:schemeClr>
                </a:solidFill>
              </a:defRPr>
            </a:lvl2pPr>
            <a:lvl3pPr marL="2506005" indent="0">
              <a:buNone/>
              <a:defRPr sz="4933">
                <a:solidFill>
                  <a:schemeClr val="tx1">
                    <a:tint val="75000"/>
                  </a:schemeClr>
                </a:solidFill>
              </a:defRPr>
            </a:lvl3pPr>
            <a:lvl4pPr marL="3759007" indent="0">
              <a:buNone/>
              <a:defRPr sz="4385">
                <a:solidFill>
                  <a:schemeClr val="tx1">
                    <a:tint val="75000"/>
                  </a:schemeClr>
                </a:solidFill>
              </a:defRPr>
            </a:lvl4pPr>
            <a:lvl5pPr marL="5012009" indent="0">
              <a:buNone/>
              <a:defRPr sz="4385">
                <a:solidFill>
                  <a:schemeClr val="tx1">
                    <a:tint val="75000"/>
                  </a:schemeClr>
                </a:solidFill>
              </a:defRPr>
            </a:lvl5pPr>
            <a:lvl6pPr marL="6265012" indent="0">
              <a:buNone/>
              <a:defRPr sz="4385">
                <a:solidFill>
                  <a:schemeClr val="tx1">
                    <a:tint val="75000"/>
                  </a:schemeClr>
                </a:solidFill>
              </a:defRPr>
            </a:lvl6pPr>
            <a:lvl7pPr marL="7518014" indent="0">
              <a:buNone/>
              <a:defRPr sz="4385">
                <a:solidFill>
                  <a:schemeClr val="tx1">
                    <a:tint val="75000"/>
                  </a:schemeClr>
                </a:solidFill>
              </a:defRPr>
            </a:lvl7pPr>
            <a:lvl8pPr marL="8771016" indent="0">
              <a:buNone/>
              <a:defRPr sz="4385">
                <a:solidFill>
                  <a:schemeClr val="tx1">
                    <a:tint val="75000"/>
                  </a:schemeClr>
                </a:solidFill>
              </a:defRPr>
            </a:lvl8pPr>
            <a:lvl9pPr marL="10024019" indent="0">
              <a:buNone/>
              <a:defRPr sz="4385">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EBE89A3-179C-0BEC-EF56-3476EFA9C47D}"/>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5" name="Alt Bilgi Yer Tutucusu 4">
            <a:extLst>
              <a:ext uri="{FF2B5EF4-FFF2-40B4-BE49-F238E27FC236}">
                <a16:creationId xmlns:a16="http://schemas.microsoft.com/office/drawing/2014/main" id="{E9CD9980-3AEC-9CB6-CB06-AB51F3D58DC2}"/>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7E722FD-1591-1BE4-35F3-97608F438127}"/>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7006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C685C8-4B42-862A-9B7A-A38EA10A81B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1ACA993-50C0-0417-D85C-CDDFCCCDDE85}"/>
              </a:ext>
            </a:extLst>
          </p:cNvPr>
          <p:cNvSpPr>
            <a:spLocks noGrp="1"/>
          </p:cNvSpPr>
          <p:nvPr>
            <p:ph sz="half" idx="1"/>
          </p:nvPr>
        </p:nvSpPr>
        <p:spPr>
          <a:xfrm>
            <a:off x="2297192" y="6293335"/>
            <a:ext cx="14200823" cy="1500002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0BF970CB-7603-739B-2EE4-077F45CC5AE8}"/>
              </a:ext>
            </a:extLst>
          </p:cNvPr>
          <p:cNvSpPr>
            <a:spLocks noGrp="1"/>
          </p:cNvSpPr>
          <p:nvPr>
            <p:ph sz="half" idx="2"/>
          </p:nvPr>
        </p:nvSpPr>
        <p:spPr>
          <a:xfrm>
            <a:off x="16915685" y="6293335"/>
            <a:ext cx="14200823" cy="1500002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8A60366-061C-F1B9-378C-86C1C4FF7FB4}"/>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6" name="Alt Bilgi Yer Tutucusu 5">
            <a:extLst>
              <a:ext uri="{FF2B5EF4-FFF2-40B4-BE49-F238E27FC236}">
                <a16:creationId xmlns:a16="http://schemas.microsoft.com/office/drawing/2014/main" id="{A9235A54-9553-F393-27E5-3D0DF135230B}"/>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494E5409-EAD9-F832-8A17-5EF263686ED7}"/>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70339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CF115A-B8A2-ABF4-6FAE-4FD9AB7FFA0D}"/>
              </a:ext>
            </a:extLst>
          </p:cNvPr>
          <p:cNvSpPr>
            <a:spLocks noGrp="1"/>
          </p:cNvSpPr>
          <p:nvPr>
            <p:ph type="title"/>
          </p:nvPr>
        </p:nvSpPr>
        <p:spPr>
          <a:xfrm>
            <a:off x="2301544" y="1258669"/>
            <a:ext cx="28819316" cy="4569510"/>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282C489-3C26-BBE0-0991-E86EA6C6C51C}"/>
              </a:ext>
            </a:extLst>
          </p:cNvPr>
          <p:cNvSpPr>
            <a:spLocks noGrp="1"/>
          </p:cNvSpPr>
          <p:nvPr>
            <p:ph type="body" idx="1"/>
          </p:nvPr>
        </p:nvSpPr>
        <p:spPr>
          <a:xfrm>
            <a:off x="2301545" y="5795342"/>
            <a:ext cx="14135560" cy="2840208"/>
          </a:xfrm>
        </p:spPr>
        <p:txBody>
          <a:bodyPr anchor="b"/>
          <a:lstStyle>
            <a:lvl1pPr marL="0" indent="0">
              <a:buNone/>
              <a:defRPr sz="6577" b="1"/>
            </a:lvl1pPr>
            <a:lvl2pPr marL="1253002" indent="0">
              <a:buNone/>
              <a:defRPr sz="5481" b="1"/>
            </a:lvl2pPr>
            <a:lvl3pPr marL="2506005" indent="0">
              <a:buNone/>
              <a:defRPr sz="4933" b="1"/>
            </a:lvl3pPr>
            <a:lvl4pPr marL="3759007" indent="0">
              <a:buNone/>
              <a:defRPr sz="4385" b="1"/>
            </a:lvl4pPr>
            <a:lvl5pPr marL="5012009" indent="0">
              <a:buNone/>
              <a:defRPr sz="4385" b="1"/>
            </a:lvl5pPr>
            <a:lvl6pPr marL="6265012" indent="0">
              <a:buNone/>
              <a:defRPr sz="4385" b="1"/>
            </a:lvl6pPr>
            <a:lvl7pPr marL="7518014" indent="0">
              <a:buNone/>
              <a:defRPr sz="4385" b="1"/>
            </a:lvl7pPr>
            <a:lvl8pPr marL="8771016" indent="0">
              <a:buNone/>
              <a:defRPr sz="4385" b="1"/>
            </a:lvl8pPr>
            <a:lvl9pPr marL="10024019" indent="0">
              <a:buNone/>
              <a:defRPr sz="4385"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BF7311B-BA71-71DE-9DDF-EAA874E1CFE5}"/>
              </a:ext>
            </a:extLst>
          </p:cNvPr>
          <p:cNvSpPr>
            <a:spLocks noGrp="1"/>
          </p:cNvSpPr>
          <p:nvPr>
            <p:ph sz="half" idx="2"/>
          </p:nvPr>
        </p:nvSpPr>
        <p:spPr>
          <a:xfrm>
            <a:off x="2301545" y="8635550"/>
            <a:ext cx="14135560" cy="1270159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07CFC97C-8299-CEAA-0D3D-B0EDF62CEBBC}"/>
              </a:ext>
            </a:extLst>
          </p:cNvPr>
          <p:cNvSpPr>
            <a:spLocks noGrp="1"/>
          </p:cNvSpPr>
          <p:nvPr>
            <p:ph type="body" sz="quarter" idx="3"/>
          </p:nvPr>
        </p:nvSpPr>
        <p:spPr>
          <a:xfrm>
            <a:off x="16915685" y="5795342"/>
            <a:ext cx="14205175" cy="2840208"/>
          </a:xfrm>
        </p:spPr>
        <p:txBody>
          <a:bodyPr anchor="b"/>
          <a:lstStyle>
            <a:lvl1pPr marL="0" indent="0">
              <a:buNone/>
              <a:defRPr sz="6577" b="1"/>
            </a:lvl1pPr>
            <a:lvl2pPr marL="1253002" indent="0">
              <a:buNone/>
              <a:defRPr sz="5481" b="1"/>
            </a:lvl2pPr>
            <a:lvl3pPr marL="2506005" indent="0">
              <a:buNone/>
              <a:defRPr sz="4933" b="1"/>
            </a:lvl3pPr>
            <a:lvl4pPr marL="3759007" indent="0">
              <a:buNone/>
              <a:defRPr sz="4385" b="1"/>
            </a:lvl4pPr>
            <a:lvl5pPr marL="5012009" indent="0">
              <a:buNone/>
              <a:defRPr sz="4385" b="1"/>
            </a:lvl5pPr>
            <a:lvl6pPr marL="6265012" indent="0">
              <a:buNone/>
              <a:defRPr sz="4385" b="1"/>
            </a:lvl6pPr>
            <a:lvl7pPr marL="7518014" indent="0">
              <a:buNone/>
              <a:defRPr sz="4385" b="1"/>
            </a:lvl7pPr>
            <a:lvl8pPr marL="8771016" indent="0">
              <a:buNone/>
              <a:defRPr sz="4385" b="1"/>
            </a:lvl8pPr>
            <a:lvl9pPr marL="10024019" indent="0">
              <a:buNone/>
              <a:defRPr sz="4385"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055D978-60A8-B053-DA29-5DCBB9767CEE}"/>
              </a:ext>
            </a:extLst>
          </p:cNvPr>
          <p:cNvSpPr>
            <a:spLocks noGrp="1"/>
          </p:cNvSpPr>
          <p:nvPr>
            <p:ph sz="quarter" idx="4"/>
          </p:nvPr>
        </p:nvSpPr>
        <p:spPr>
          <a:xfrm>
            <a:off x="16915685" y="8635550"/>
            <a:ext cx="14205175" cy="1270159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F6D9F27-25D1-0D36-5693-7A33970D2D40}"/>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8" name="Alt Bilgi Yer Tutucusu 7">
            <a:extLst>
              <a:ext uri="{FF2B5EF4-FFF2-40B4-BE49-F238E27FC236}">
                <a16:creationId xmlns:a16="http://schemas.microsoft.com/office/drawing/2014/main" id="{A2966C87-0714-9D84-F8BE-5E63FB750136}"/>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AA1D0C1F-7040-923A-CE43-6D4803E12D4A}"/>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79587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557F12-FE14-55FB-F275-8E3FCEA90C9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1F663A5-6A20-828E-26D8-D75B001E1339}"/>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4" name="Alt Bilgi Yer Tutucusu 3">
            <a:extLst>
              <a:ext uri="{FF2B5EF4-FFF2-40B4-BE49-F238E27FC236}">
                <a16:creationId xmlns:a16="http://schemas.microsoft.com/office/drawing/2014/main" id="{D0899D8F-E697-98BF-1DE1-F5A861B37220}"/>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7A87F5E8-1ABF-6EF6-0507-83B27B0FF3AD}"/>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12001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F32C4B16-A6CD-5170-01C5-9C912C9279B5}"/>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3" name="Alt Bilgi Yer Tutucusu 2">
            <a:extLst>
              <a:ext uri="{FF2B5EF4-FFF2-40B4-BE49-F238E27FC236}">
                <a16:creationId xmlns:a16="http://schemas.microsoft.com/office/drawing/2014/main" id="{D3328E0E-A063-2761-E4C2-F13D964767DB}"/>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C61A35C6-99A4-9E9E-CE21-61299B034C03}"/>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17759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AC4D1F-252E-FA78-573F-87E7783BE5D2}"/>
              </a:ext>
            </a:extLst>
          </p:cNvPr>
          <p:cNvSpPr>
            <a:spLocks noGrp="1"/>
          </p:cNvSpPr>
          <p:nvPr>
            <p:ph type="title"/>
          </p:nvPr>
        </p:nvSpPr>
        <p:spPr>
          <a:xfrm>
            <a:off x="2301545" y="1576070"/>
            <a:ext cx="10776787" cy="5516245"/>
          </a:xfrm>
        </p:spPr>
        <p:txBody>
          <a:bodyPr anchor="b"/>
          <a:lstStyle>
            <a:lvl1pPr>
              <a:defRPr sz="877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87C60BD7-DC15-E76D-651D-8BD9844917CE}"/>
              </a:ext>
            </a:extLst>
          </p:cNvPr>
          <p:cNvSpPr>
            <a:spLocks noGrp="1"/>
          </p:cNvSpPr>
          <p:nvPr>
            <p:ph idx="1"/>
          </p:nvPr>
        </p:nvSpPr>
        <p:spPr>
          <a:xfrm>
            <a:off x="14205174" y="3403875"/>
            <a:ext cx="16915686" cy="16800468"/>
          </a:xfrm>
        </p:spPr>
        <p:txBody>
          <a:bodyPr/>
          <a:lstStyle>
            <a:lvl1pPr>
              <a:defRPr sz="8770"/>
            </a:lvl1pPr>
            <a:lvl2pPr>
              <a:defRPr sz="7674"/>
            </a:lvl2pPr>
            <a:lvl3pPr>
              <a:defRPr sz="6577"/>
            </a:lvl3pPr>
            <a:lvl4pPr>
              <a:defRPr sz="5481"/>
            </a:lvl4pPr>
            <a:lvl5pPr>
              <a:defRPr sz="5481"/>
            </a:lvl5pPr>
            <a:lvl6pPr>
              <a:defRPr sz="5481"/>
            </a:lvl6pPr>
            <a:lvl7pPr>
              <a:defRPr sz="5481"/>
            </a:lvl7pPr>
            <a:lvl8pPr>
              <a:defRPr sz="5481"/>
            </a:lvl8pPr>
            <a:lvl9pPr>
              <a:defRPr sz="5481"/>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1C88C85-B26C-1B83-3F32-95C8FD10B3A8}"/>
              </a:ext>
            </a:extLst>
          </p:cNvPr>
          <p:cNvSpPr>
            <a:spLocks noGrp="1"/>
          </p:cNvSpPr>
          <p:nvPr>
            <p:ph type="body" sz="half" idx="2"/>
          </p:nvPr>
        </p:nvSpPr>
        <p:spPr>
          <a:xfrm>
            <a:off x="2301545" y="7092315"/>
            <a:ext cx="10776787" cy="13139391"/>
          </a:xfrm>
        </p:spPr>
        <p:txBody>
          <a:bodyPr/>
          <a:lstStyle>
            <a:lvl1pPr marL="0" indent="0">
              <a:buNone/>
              <a:defRPr sz="4385"/>
            </a:lvl1pPr>
            <a:lvl2pPr marL="1253002" indent="0">
              <a:buNone/>
              <a:defRPr sz="3837"/>
            </a:lvl2pPr>
            <a:lvl3pPr marL="2506005" indent="0">
              <a:buNone/>
              <a:defRPr sz="3289"/>
            </a:lvl3pPr>
            <a:lvl4pPr marL="3759007" indent="0">
              <a:buNone/>
              <a:defRPr sz="2741"/>
            </a:lvl4pPr>
            <a:lvl5pPr marL="5012009" indent="0">
              <a:buNone/>
              <a:defRPr sz="2741"/>
            </a:lvl5pPr>
            <a:lvl6pPr marL="6265012" indent="0">
              <a:buNone/>
              <a:defRPr sz="2741"/>
            </a:lvl6pPr>
            <a:lvl7pPr marL="7518014" indent="0">
              <a:buNone/>
              <a:defRPr sz="2741"/>
            </a:lvl7pPr>
            <a:lvl8pPr marL="8771016" indent="0">
              <a:buNone/>
              <a:defRPr sz="2741"/>
            </a:lvl8pPr>
            <a:lvl9pPr marL="10024019" indent="0">
              <a:buNone/>
              <a:defRPr sz="2741"/>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25371A2-54E7-0483-363C-55E6EA7FD8D3}"/>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6" name="Alt Bilgi Yer Tutucusu 5">
            <a:extLst>
              <a:ext uri="{FF2B5EF4-FFF2-40B4-BE49-F238E27FC236}">
                <a16:creationId xmlns:a16="http://schemas.microsoft.com/office/drawing/2014/main" id="{EF3338CE-5821-BE31-062C-71264C0E7632}"/>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36F50F7C-3682-9A16-7DD8-4B7F89E61889}"/>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87537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571B2A-1058-4DDC-83A5-18AE1CDC1E3A}"/>
              </a:ext>
            </a:extLst>
          </p:cNvPr>
          <p:cNvSpPr>
            <a:spLocks noGrp="1"/>
          </p:cNvSpPr>
          <p:nvPr>
            <p:ph type="title"/>
          </p:nvPr>
        </p:nvSpPr>
        <p:spPr>
          <a:xfrm>
            <a:off x="2301545" y="1576070"/>
            <a:ext cx="10776787" cy="5516245"/>
          </a:xfrm>
        </p:spPr>
        <p:txBody>
          <a:bodyPr anchor="b"/>
          <a:lstStyle>
            <a:lvl1pPr>
              <a:defRPr sz="877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412FAD3-0A0A-5A70-09A2-A3207BD6B076}"/>
              </a:ext>
            </a:extLst>
          </p:cNvPr>
          <p:cNvSpPr>
            <a:spLocks noGrp="1"/>
          </p:cNvSpPr>
          <p:nvPr>
            <p:ph type="pic" idx="1"/>
          </p:nvPr>
        </p:nvSpPr>
        <p:spPr>
          <a:xfrm>
            <a:off x="14205174" y="3403875"/>
            <a:ext cx="16915686" cy="16800468"/>
          </a:xfrm>
        </p:spPr>
        <p:txBody>
          <a:bodyPr/>
          <a:lstStyle>
            <a:lvl1pPr marL="0" indent="0">
              <a:buNone/>
              <a:defRPr sz="8770"/>
            </a:lvl1pPr>
            <a:lvl2pPr marL="1253002" indent="0">
              <a:buNone/>
              <a:defRPr sz="7674"/>
            </a:lvl2pPr>
            <a:lvl3pPr marL="2506005" indent="0">
              <a:buNone/>
              <a:defRPr sz="6577"/>
            </a:lvl3pPr>
            <a:lvl4pPr marL="3759007" indent="0">
              <a:buNone/>
              <a:defRPr sz="5481"/>
            </a:lvl4pPr>
            <a:lvl5pPr marL="5012009" indent="0">
              <a:buNone/>
              <a:defRPr sz="5481"/>
            </a:lvl5pPr>
            <a:lvl6pPr marL="6265012" indent="0">
              <a:buNone/>
              <a:defRPr sz="5481"/>
            </a:lvl6pPr>
            <a:lvl7pPr marL="7518014" indent="0">
              <a:buNone/>
              <a:defRPr sz="5481"/>
            </a:lvl7pPr>
            <a:lvl8pPr marL="8771016" indent="0">
              <a:buNone/>
              <a:defRPr sz="5481"/>
            </a:lvl8pPr>
            <a:lvl9pPr marL="10024019" indent="0">
              <a:buNone/>
              <a:defRPr sz="5481"/>
            </a:lvl9pPr>
          </a:lstStyle>
          <a:p>
            <a:endParaRPr lang="tr-TR"/>
          </a:p>
        </p:txBody>
      </p:sp>
      <p:sp>
        <p:nvSpPr>
          <p:cNvPr id="4" name="Metin Yer Tutucusu 3">
            <a:extLst>
              <a:ext uri="{FF2B5EF4-FFF2-40B4-BE49-F238E27FC236}">
                <a16:creationId xmlns:a16="http://schemas.microsoft.com/office/drawing/2014/main" id="{918E7455-B32E-AD64-8608-84C554C4B56B}"/>
              </a:ext>
            </a:extLst>
          </p:cNvPr>
          <p:cNvSpPr>
            <a:spLocks noGrp="1"/>
          </p:cNvSpPr>
          <p:nvPr>
            <p:ph type="body" sz="half" idx="2"/>
          </p:nvPr>
        </p:nvSpPr>
        <p:spPr>
          <a:xfrm>
            <a:off x="2301545" y="7092315"/>
            <a:ext cx="10776787" cy="13139391"/>
          </a:xfrm>
        </p:spPr>
        <p:txBody>
          <a:bodyPr/>
          <a:lstStyle>
            <a:lvl1pPr marL="0" indent="0">
              <a:buNone/>
              <a:defRPr sz="4385"/>
            </a:lvl1pPr>
            <a:lvl2pPr marL="1253002" indent="0">
              <a:buNone/>
              <a:defRPr sz="3837"/>
            </a:lvl2pPr>
            <a:lvl3pPr marL="2506005" indent="0">
              <a:buNone/>
              <a:defRPr sz="3289"/>
            </a:lvl3pPr>
            <a:lvl4pPr marL="3759007" indent="0">
              <a:buNone/>
              <a:defRPr sz="2741"/>
            </a:lvl4pPr>
            <a:lvl5pPr marL="5012009" indent="0">
              <a:buNone/>
              <a:defRPr sz="2741"/>
            </a:lvl5pPr>
            <a:lvl6pPr marL="6265012" indent="0">
              <a:buNone/>
              <a:defRPr sz="2741"/>
            </a:lvl6pPr>
            <a:lvl7pPr marL="7518014" indent="0">
              <a:buNone/>
              <a:defRPr sz="2741"/>
            </a:lvl7pPr>
            <a:lvl8pPr marL="8771016" indent="0">
              <a:buNone/>
              <a:defRPr sz="2741"/>
            </a:lvl8pPr>
            <a:lvl9pPr marL="10024019" indent="0">
              <a:buNone/>
              <a:defRPr sz="2741"/>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4F7C439-4CE4-ED2E-9FD5-914D096251D4}"/>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6" name="Alt Bilgi Yer Tutucusu 5">
            <a:extLst>
              <a:ext uri="{FF2B5EF4-FFF2-40B4-BE49-F238E27FC236}">
                <a16:creationId xmlns:a16="http://schemas.microsoft.com/office/drawing/2014/main" id="{701B1C63-838A-38AD-1E39-44E08C86ABD8}"/>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DC2923E9-F2EB-1DD2-E940-6D30D900681A}"/>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88486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8FD6F7-E6C0-ED1F-7C39-CC1D55F2461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9F1DDAE2-B188-EC48-D171-7E10CA06BEF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F306EC8-9DE5-0062-E1F3-84FEA86D5D05}"/>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5" name="Alt Bilgi Yer Tutucusu 4">
            <a:extLst>
              <a:ext uri="{FF2B5EF4-FFF2-40B4-BE49-F238E27FC236}">
                <a16:creationId xmlns:a16="http://schemas.microsoft.com/office/drawing/2014/main" id="{1C8A6E49-FC47-6F5C-1500-054EE184D238}"/>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5A0F1FA7-63A4-F029-4127-B042233A4CAE}"/>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09464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D28442C-A9E4-8549-1B80-05C017C75DAE}"/>
              </a:ext>
            </a:extLst>
          </p:cNvPr>
          <p:cNvSpPr>
            <a:spLocks noGrp="1"/>
          </p:cNvSpPr>
          <p:nvPr>
            <p:ph type="title" orient="vert"/>
          </p:nvPr>
        </p:nvSpPr>
        <p:spPr>
          <a:xfrm>
            <a:off x="23911679" y="1258667"/>
            <a:ext cx="7204829" cy="20034697"/>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51E1FEE-BC60-DD56-1897-48DF57C098CF}"/>
              </a:ext>
            </a:extLst>
          </p:cNvPr>
          <p:cNvSpPr>
            <a:spLocks noGrp="1"/>
          </p:cNvSpPr>
          <p:nvPr>
            <p:ph type="body" orient="vert" idx="1"/>
          </p:nvPr>
        </p:nvSpPr>
        <p:spPr>
          <a:xfrm>
            <a:off x="2297192" y="1258667"/>
            <a:ext cx="21196816" cy="2003469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415E274-AB87-97F9-4630-A4F0AF17E318}"/>
              </a:ext>
            </a:extLst>
          </p:cNvPr>
          <p:cNvSpPr>
            <a:spLocks noGrp="1"/>
          </p:cNvSpPr>
          <p:nvPr>
            <p:ph type="dt" sz="half" idx="10"/>
          </p:nvPr>
        </p:nvSpPr>
        <p:spPr/>
        <p:txBody>
          <a:bodyPr/>
          <a:lstStyle/>
          <a:p>
            <a:fld id="{5BCAD085-E8A6-8845-BD4E-CB4CCA059FC4}" type="datetimeFigureOut">
              <a:rPr lang="en-US" smtClean="0"/>
              <a:t>10/31/2025</a:t>
            </a:fld>
            <a:endParaRPr lang="en-US"/>
          </a:p>
        </p:txBody>
      </p:sp>
      <p:sp>
        <p:nvSpPr>
          <p:cNvPr id="5" name="Alt Bilgi Yer Tutucusu 4">
            <a:extLst>
              <a:ext uri="{FF2B5EF4-FFF2-40B4-BE49-F238E27FC236}">
                <a16:creationId xmlns:a16="http://schemas.microsoft.com/office/drawing/2014/main" id="{E146CAC6-9AD7-15DA-EB11-52825F3094A6}"/>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6E67978A-6CD4-A0E8-94EE-D0B0BDA242D2}"/>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48633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6D50AED-DDEE-C54C-EDBE-E6B69A8BEBB5}"/>
              </a:ext>
            </a:extLst>
          </p:cNvPr>
          <p:cNvSpPr>
            <a:spLocks noGrp="1"/>
          </p:cNvSpPr>
          <p:nvPr>
            <p:ph type="title"/>
          </p:nvPr>
        </p:nvSpPr>
        <p:spPr>
          <a:xfrm>
            <a:off x="2297192" y="1258669"/>
            <a:ext cx="28819316" cy="4569510"/>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879894A-4C99-656A-0F67-C8F5F500DF6B}"/>
              </a:ext>
            </a:extLst>
          </p:cNvPr>
          <p:cNvSpPr>
            <a:spLocks noGrp="1"/>
          </p:cNvSpPr>
          <p:nvPr>
            <p:ph type="body" idx="1"/>
          </p:nvPr>
        </p:nvSpPr>
        <p:spPr>
          <a:xfrm>
            <a:off x="2297192" y="6293335"/>
            <a:ext cx="28819316" cy="15000029"/>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52EA97D-D02E-7B0F-3549-94B95941A2C8}"/>
              </a:ext>
            </a:extLst>
          </p:cNvPr>
          <p:cNvSpPr>
            <a:spLocks noGrp="1"/>
          </p:cNvSpPr>
          <p:nvPr>
            <p:ph type="dt" sz="half" idx="2"/>
          </p:nvPr>
        </p:nvSpPr>
        <p:spPr>
          <a:xfrm>
            <a:off x="2297192" y="21911753"/>
            <a:ext cx="7518083" cy="1258667"/>
          </a:xfrm>
          <a:prstGeom prst="rect">
            <a:avLst/>
          </a:prstGeom>
        </p:spPr>
        <p:txBody>
          <a:bodyPr vert="horz" lIns="91440" tIns="45720" rIns="91440" bIns="45720" rtlCol="0" anchor="ctr"/>
          <a:lstStyle>
            <a:lvl1pPr algn="l">
              <a:defRPr sz="3289">
                <a:solidFill>
                  <a:schemeClr val="tx1">
                    <a:tint val="75000"/>
                  </a:schemeClr>
                </a:solidFill>
              </a:defRPr>
            </a:lvl1pPr>
          </a:lstStyle>
          <a:p>
            <a:fld id="{5BCAD085-E8A6-8845-BD4E-CB4CCA059FC4}" type="datetimeFigureOut">
              <a:rPr lang="en-US" smtClean="0"/>
              <a:t>10/31/2025</a:t>
            </a:fld>
            <a:endParaRPr lang="en-US"/>
          </a:p>
        </p:txBody>
      </p:sp>
      <p:sp>
        <p:nvSpPr>
          <p:cNvPr id="5" name="Alt Bilgi Yer Tutucusu 4">
            <a:extLst>
              <a:ext uri="{FF2B5EF4-FFF2-40B4-BE49-F238E27FC236}">
                <a16:creationId xmlns:a16="http://schemas.microsoft.com/office/drawing/2014/main" id="{17FB84CF-DB41-651F-D41B-FC0F12D359F6}"/>
              </a:ext>
            </a:extLst>
          </p:cNvPr>
          <p:cNvSpPr>
            <a:spLocks noGrp="1"/>
          </p:cNvSpPr>
          <p:nvPr>
            <p:ph type="ftr" sz="quarter" idx="3"/>
          </p:nvPr>
        </p:nvSpPr>
        <p:spPr>
          <a:xfrm>
            <a:off x="11068288" y="21911753"/>
            <a:ext cx="11277124" cy="1258667"/>
          </a:xfrm>
          <a:prstGeom prst="rect">
            <a:avLst/>
          </a:prstGeom>
        </p:spPr>
        <p:txBody>
          <a:bodyPr vert="horz" lIns="91440" tIns="45720" rIns="91440" bIns="45720" rtlCol="0" anchor="ctr"/>
          <a:lstStyle>
            <a:lvl1pPr algn="ctr">
              <a:defRPr sz="3289">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B2CFB142-B32D-931D-745A-EAFEA59D94CE}"/>
              </a:ext>
            </a:extLst>
          </p:cNvPr>
          <p:cNvSpPr>
            <a:spLocks noGrp="1"/>
          </p:cNvSpPr>
          <p:nvPr>
            <p:ph type="sldNum" sz="quarter" idx="4"/>
          </p:nvPr>
        </p:nvSpPr>
        <p:spPr>
          <a:xfrm>
            <a:off x="23598425" y="21911753"/>
            <a:ext cx="7518083" cy="1258667"/>
          </a:xfrm>
          <a:prstGeom prst="rect">
            <a:avLst/>
          </a:prstGeom>
        </p:spPr>
        <p:txBody>
          <a:bodyPr vert="horz" lIns="91440" tIns="45720" rIns="91440" bIns="45720" rtlCol="0" anchor="ctr"/>
          <a:lstStyle>
            <a:lvl1pPr algn="r">
              <a:defRPr sz="3289">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129897044"/>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l" defTabSz="2506005" rtl="0" eaLnBrk="1" latinLnBrk="0" hangingPunct="1">
        <a:lnSpc>
          <a:spcPct val="90000"/>
        </a:lnSpc>
        <a:spcBef>
          <a:spcPct val="0"/>
        </a:spcBef>
        <a:buNone/>
        <a:defRPr sz="12059" kern="1200">
          <a:solidFill>
            <a:schemeClr val="tx1"/>
          </a:solidFill>
          <a:latin typeface="+mj-lt"/>
          <a:ea typeface="+mj-ea"/>
          <a:cs typeface="+mj-cs"/>
        </a:defRPr>
      </a:lvl1pPr>
    </p:titleStyle>
    <p:bodyStyle>
      <a:lvl1pPr marL="626501" indent="-626501" algn="l" defTabSz="2506005" rtl="0" eaLnBrk="1" latinLnBrk="0" hangingPunct="1">
        <a:lnSpc>
          <a:spcPct val="90000"/>
        </a:lnSpc>
        <a:spcBef>
          <a:spcPts val="2741"/>
        </a:spcBef>
        <a:buFont typeface="Arial" panose="020B0604020202020204" pitchFamily="34" charset="0"/>
        <a:buChar char="•"/>
        <a:defRPr sz="7674" kern="1200">
          <a:solidFill>
            <a:schemeClr val="tx1"/>
          </a:solidFill>
          <a:latin typeface="+mn-lt"/>
          <a:ea typeface="+mn-ea"/>
          <a:cs typeface="+mn-cs"/>
        </a:defRPr>
      </a:lvl1pPr>
      <a:lvl2pPr marL="1879503" indent="-626501" algn="l" defTabSz="2506005" rtl="0" eaLnBrk="1" latinLnBrk="0" hangingPunct="1">
        <a:lnSpc>
          <a:spcPct val="90000"/>
        </a:lnSpc>
        <a:spcBef>
          <a:spcPts val="1370"/>
        </a:spcBef>
        <a:buFont typeface="Arial" panose="020B0604020202020204" pitchFamily="34" charset="0"/>
        <a:buChar char="•"/>
        <a:defRPr sz="6577" kern="1200">
          <a:solidFill>
            <a:schemeClr val="tx1"/>
          </a:solidFill>
          <a:latin typeface="+mn-lt"/>
          <a:ea typeface="+mn-ea"/>
          <a:cs typeface="+mn-cs"/>
        </a:defRPr>
      </a:lvl2pPr>
      <a:lvl3pPr marL="3132506" indent="-626501" algn="l" defTabSz="2506005" rtl="0" eaLnBrk="1" latinLnBrk="0" hangingPunct="1">
        <a:lnSpc>
          <a:spcPct val="90000"/>
        </a:lnSpc>
        <a:spcBef>
          <a:spcPts val="1370"/>
        </a:spcBef>
        <a:buFont typeface="Arial" panose="020B0604020202020204" pitchFamily="34" charset="0"/>
        <a:buChar char="•"/>
        <a:defRPr sz="5481" kern="1200">
          <a:solidFill>
            <a:schemeClr val="tx1"/>
          </a:solidFill>
          <a:latin typeface="+mn-lt"/>
          <a:ea typeface="+mn-ea"/>
          <a:cs typeface="+mn-cs"/>
        </a:defRPr>
      </a:lvl3pPr>
      <a:lvl4pPr marL="4385508" indent="-626501" algn="l" defTabSz="2506005" rtl="0" eaLnBrk="1" latinLnBrk="0" hangingPunct="1">
        <a:lnSpc>
          <a:spcPct val="90000"/>
        </a:lnSpc>
        <a:spcBef>
          <a:spcPts val="1370"/>
        </a:spcBef>
        <a:buFont typeface="Arial" panose="020B0604020202020204" pitchFamily="34" charset="0"/>
        <a:buChar char="•"/>
        <a:defRPr sz="4933" kern="1200">
          <a:solidFill>
            <a:schemeClr val="tx1"/>
          </a:solidFill>
          <a:latin typeface="+mn-lt"/>
          <a:ea typeface="+mn-ea"/>
          <a:cs typeface="+mn-cs"/>
        </a:defRPr>
      </a:lvl4pPr>
      <a:lvl5pPr marL="5638510" indent="-626501" algn="l" defTabSz="2506005" rtl="0" eaLnBrk="1" latinLnBrk="0" hangingPunct="1">
        <a:lnSpc>
          <a:spcPct val="90000"/>
        </a:lnSpc>
        <a:spcBef>
          <a:spcPts val="1370"/>
        </a:spcBef>
        <a:buFont typeface="Arial" panose="020B0604020202020204" pitchFamily="34" charset="0"/>
        <a:buChar char="•"/>
        <a:defRPr sz="4933" kern="1200">
          <a:solidFill>
            <a:schemeClr val="tx1"/>
          </a:solidFill>
          <a:latin typeface="+mn-lt"/>
          <a:ea typeface="+mn-ea"/>
          <a:cs typeface="+mn-cs"/>
        </a:defRPr>
      </a:lvl5pPr>
      <a:lvl6pPr marL="6891513" indent="-626501" algn="l" defTabSz="2506005" rtl="0" eaLnBrk="1" latinLnBrk="0" hangingPunct="1">
        <a:lnSpc>
          <a:spcPct val="90000"/>
        </a:lnSpc>
        <a:spcBef>
          <a:spcPts val="1370"/>
        </a:spcBef>
        <a:buFont typeface="Arial" panose="020B0604020202020204" pitchFamily="34" charset="0"/>
        <a:buChar char="•"/>
        <a:defRPr sz="4933" kern="1200">
          <a:solidFill>
            <a:schemeClr val="tx1"/>
          </a:solidFill>
          <a:latin typeface="+mn-lt"/>
          <a:ea typeface="+mn-ea"/>
          <a:cs typeface="+mn-cs"/>
        </a:defRPr>
      </a:lvl6pPr>
      <a:lvl7pPr marL="8144515" indent="-626501" algn="l" defTabSz="2506005" rtl="0" eaLnBrk="1" latinLnBrk="0" hangingPunct="1">
        <a:lnSpc>
          <a:spcPct val="90000"/>
        </a:lnSpc>
        <a:spcBef>
          <a:spcPts val="1370"/>
        </a:spcBef>
        <a:buFont typeface="Arial" panose="020B0604020202020204" pitchFamily="34" charset="0"/>
        <a:buChar char="•"/>
        <a:defRPr sz="4933" kern="1200">
          <a:solidFill>
            <a:schemeClr val="tx1"/>
          </a:solidFill>
          <a:latin typeface="+mn-lt"/>
          <a:ea typeface="+mn-ea"/>
          <a:cs typeface="+mn-cs"/>
        </a:defRPr>
      </a:lvl7pPr>
      <a:lvl8pPr marL="9397517" indent="-626501" algn="l" defTabSz="2506005" rtl="0" eaLnBrk="1" latinLnBrk="0" hangingPunct="1">
        <a:lnSpc>
          <a:spcPct val="90000"/>
        </a:lnSpc>
        <a:spcBef>
          <a:spcPts val="1370"/>
        </a:spcBef>
        <a:buFont typeface="Arial" panose="020B0604020202020204" pitchFamily="34" charset="0"/>
        <a:buChar char="•"/>
        <a:defRPr sz="4933" kern="1200">
          <a:solidFill>
            <a:schemeClr val="tx1"/>
          </a:solidFill>
          <a:latin typeface="+mn-lt"/>
          <a:ea typeface="+mn-ea"/>
          <a:cs typeface="+mn-cs"/>
        </a:defRPr>
      </a:lvl8pPr>
      <a:lvl9pPr marL="10650520" indent="-626501" algn="l" defTabSz="2506005" rtl="0" eaLnBrk="1" latinLnBrk="0" hangingPunct="1">
        <a:lnSpc>
          <a:spcPct val="90000"/>
        </a:lnSpc>
        <a:spcBef>
          <a:spcPts val="1370"/>
        </a:spcBef>
        <a:buFont typeface="Arial" panose="020B0604020202020204" pitchFamily="34" charset="0"/>
        <a:buChar char="•"/>
        <a:defRPr sz="4933" kern="1200">
          <a:solidFill>
            <a:schemeClr val="tx1"/>
          </a:solidFill>
          <a:latin typeface="+mn-lt"/>
          <a:ea typeface="+mn-ea"/>
          <a:cs typeface="+mn-cs"/>
        </a:defRPr>
      </a:lvl9pPr>
    </p:bodyStyle>
    <p:otherStyle>
      <a:defPPr>
        <a:defRPr lang="tr-TR"/>
      </a:defPPr>
      <a:lvl1pPr marL="0" algn="l" defTabSz="2506005" rtl="0" eaLnBrk="1" latinLnBrk="0" hangingPunct="1">
        <a:defRPr sz="4933" kern="1200">
          <a:solidFill>
            <a:schemeClr val="tx1"/>
          </a:solidFill>
          <a:latin typeface="+mn-lt"/>
          <a:ea typeface="+mn-ea"/>
          <a:cs typeface="+mn-cs"/>
        </a:defRPr>
      </a:lvl1pPr>
      <a:lvl2pPr marL="1253002" algn="l" defTabSz="2506005" rtl="0" eaLnBrk="1" latinLnBrk="0" hangingPunct="1">
        <a:defRPr sz="4933" kern="1200">
          <a:solidFill>
            <a:schemeClr val="tx1"/>
          </a:solidFill>
          <a:latin typeface="+mn-lt"/>
          <a:ea typeface="+mn-ea"/>
          <a:cs typeface="+mn-cs"/>
        </a:defRPr>
      </a:lvl2pPr>
      <a:lvl3pPr marL="2506005" algn="l" defTabSz="2506005" rtl="0" eaLnBrk="1" latinLnBrk="0" hangingPunct="1">
        <a:defRPr sz="4933" kern="1200">
          <a:solidFill>
            <a:schemeClr val="tx1"/>
          </a:solidFill>
          <a:latin typeface="+mn-lt"/>
          <a:ea typeface="+mn-ea"/>
          <a:cs typeface="+mn-cs"/>
        </a:defRPr>
      </a:lvl3pPr>
      <a:lvl4pPr marL="3759007" algn="l" defTabSz="2506005" rtl="0" eaLnBrk="1" latinLnBrk="0" hangingPunct="1">
        <a:defRPr sz="4933" kern="1200">
          <a:solidFill>
            <a:schemeClr val="tx1"/>
          </a:solidFill>
          <a:latin typeface="+mn-lt"/>
          <a:ea typeface="+mn-ea"/>
          <a:cs typeface="+mn-cs"/>
        </a:defRPr>
      </a:lvl4pPr>
      <a:lvl5pPr marL="5012009" algn="l" defTabSz="2506005" rtl="0" eaLnBrk="1" latinLnBrk="0" hangingPunct="1">
        <a:defRPr sz="4933" kern="1200">
          <a:solidFill>
            <a:schemeClr val="tx1"/>
          </a:solidFill>
          <a:latin typeface="+mn-lt"/>
          <a:ea typeface="+mn-ea"/>
          <a:cs typeface="+mn-cs"/>
        </a:defRPr>
      </a:lvl5pPr>
      <a:lvl6pPr marL="6265012" algn="l" defTabSz="2506005" rtl="0" eaLnBrk="1" latinLnBrk="0" hangingPunct="1">
        <a:defRPr sz="4933" kern="1200">
          <a:solidFill>
            <a:schemeClr val="tx1"/>
          </a:solidFill>
          <a:latin typeface="+mn-lt"/>
          <a:ea typeface="+mn-ea"/>
          <a:cs typeface="+mn-cs"/>
        </a:defRPr>
      </a:lvl6pPr>
      <a:lvl7pPr marL="7518014" algn="l" defTabSz="2506005" rtl="0" eaLnBrk="1" latinLnBrk="0" hangingPunct="1">
        <a:defRPr sz="4933" kern="1200">
          <a:solidFill>
            <a:schemeClr val="tx1"/>
          </a:solidFill>
          <a:latin typeface="+mn-lt"/>
          <a:ea typeface="+mn-ea"/>
          <a:cs typeface="+mn-cs"/>
        </a:defRPr>
      </a:lvl7pPr>
      <a:lvl8pPr marL="8771016" algn="l" defTabSz="2506005" rtl="0" eaLnBrk="1" latinLnBrk="0" hangingPunct="1">
        <a:defRPr sz="4933" kern="1200">
          <a:solidFill>
            <a:schemeClr val="tx1"/>
          </a:solidFill>
          <a:latin typeface="+mn-lt"/>
          <a:ea typeface="+mn-ea"/>
          <a:cs typeface="+mn-cs"/>
        </a:defRPr>
      </a:lvl8pPr>
      <a:lvl9pPr marL="10024019" algn="l" defTabSz="2506005" rtl="0" eaLnBrk="1" latinLnBrk="0" hangingPunct="1">
        <a:defRPr sz="49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50811073-89F5-46D6-83D8-BA7644649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33413700" cy="11868286"/>
          </a:xfrm>
          <a:custGeom>
            <a:avLst/>
            <a:gdLst>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330471 w 12192000"/>
              <a:gd name="connsiteY43" fmla="*/ 3148294 h 3442855"/>
              <a:gd name="connsiteX44" fmla="*/ 2325930 w 12192000"/>
              <a:gd name="connsiteY44" fmla="*/ 3149646 h 3442855"/>
              <a:gd name="connsiteX45" fmla="*/ 2304043 w 12192000"/>
              <a:gd name="connsiteY45" fmla="*/ 3152858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330471 w 12192000"/>
              <a:gd name="connsiteY43" fmla="*/ 3148294 h 3442855"/>
              <a:gd name="connsiteX44" fmla="*/ 2325930 w 12192000"/>
              <a:gd name="connsiteY44" fmla="*/ 3149646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330471 w 12192000"/>
              <a:gd name="connsiteY43" fmla="*/ 3148294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08701 w 12192000"/>
              <a:gd name="connsiteY68" fmla="*/ 3323460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63292 w 12192000"/>
              <a:gd name="connsiteY68" fmla="*/ 3316636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63292 w 12192000"/>
              <a:gd name="connsiteY68" fmla="*/ 3316636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842652 w 12192000"/>
              <a:gd name="connsiteY53" fmla="*/ 3186535 h 3442855"/>
              <a:gd name="connsiteX54" fmla="*/ 1763355 w 12192000"/>
              <a:gd name="connsiteY54" fmla="*/ 3224928 h 3442855"/>
              <a:gd name="connsiteX55" fmla="*/ 1654444 w 12192000"/>
              <a:gd name="connsiteY55" fmla="*/ 3229661 h 3442855"/>
              <a:gd name="connsiteX56" fmla="*/ 1629483 w 12192000"/>
              <a:gd name="connsiteY56" fmla="*/ 3232675 h 3442855"/>
              <a:gd name="connsiteX57" fmla="*/ 1573012 w 12192000"/>
              <a:gd name="connsiteY57" fmla="*/ 3250275 h 3442855"/>
              <a:gd name="connsiteX58" fmla="*/ 1525936 w 12192000"/>
              <a:gd name="connsiteY58" fmla="*/ 3243056 h 3442855"/>
              <a:gd name="connsiteX59" fmla="*/ 1515932 w 12192000"/>
              <a:gd name="connsiteY59" fmla="*/ 3243699 h 3442855"/>
              <a:gd name="connsiteX60" fmla="*/ 1418247 w 12192000"/>
              <a:gd name="connsiteY60" fmla="*/ 3236042 h 3442855"/>
              <a:gd name="connsiteX61" fmla="*/ 1311781 w 12192000"/>
              <a:gd name="connsiteY61" fmla="*/ 3207733 h 3442855"/>
              <a:gd name="connsiteX62" fmla="*/ 1287526 w 12192000"/>
              <a:gd name="connsiteY62" fmla="*/ 3195564 h 3442855"/>
              <a:gd name="connsiteX63" fmla="*/ 1275912 w 12192000"/>
              <a:gd name="connsiteY63" fmla="*/ 3202348 h 3442855"/>
              <a:gd name="connsiteX64" fmla="*/ 1160923 w 12192000"/>
              <a:gd name="connsiteY64" fmla="*/ 3219676 h 3442855"/>
              <a:gd name="connsiteX65" fmla="*/ 909690 w 12192000"/>
              <a:gd name="connsiteY65" fmla="*/ 3216919 h 3442855"/>
              <a:gd name="connsiteX66" fmla="*/ 764020 w 12192000"/>
              <a:gd name="connsiteY66" fmla="*/ 3235844 h 3442855"/>
              <a:gd name="connsiteX67" fmla="*/ 701915 w 12192000"/>
              <a:gd name="connsiteY67" fmla="*/ 3250223 h 3442855"/>
              <a:gd name="connsiteX68" fmla="*/ 463292 w 12192000"/>
              <a:gd name="connsiteY68" fmla="*/ 3316636 h 3442855"/>
              <a:gd name="connsiteX69" fmla="*/ 369865 w 12192000"/>
              <a:gd name="connsiteY69" fmla="*/ 3339094 h 3442855"/>
              <a:gd name="connsiteX70" fmla="*/ 318911 w 12192000"/>
              <a:gd name="connsiteY70" fmla="*/ 3367912 h 3442855"/>
              <a:gd name="connsiteX71" fmla="*/ 119548 w 12192000"/>
              <a:gd name="connsiteY71" fmla="*/ 3404651 h 3442855"/>
              <a:gd name="connsiteX72" fmla="*/ 0 w 12192000"/>
              <a:gd name="connsiteY72" fmla="*/ 3414000 h 3442855"/>
              <a:gd name="connsiteX73" fmla="*/ 0 w 12192000"/>
              <a:gd name="connsiteY73" fmla="*/ 2 h 3442855"/>
              <a:gd name="connsiteX74" fmla="*/ 3459904 w 12192000"/>
              <a:gd name="connsiteY74" fmla="*/ 1 h 3442855"/>
              <a:gd name="connsiteX75" fmla="*/ 3459907 w 12192000"/>
              <a:gd name="connsiteY75"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845479 w 12192000"/>
              <a:gd name="connsiteY52" fmla="*/ 3178329 h 3442855"/>
              <a:gd name="connsiteX53" fmla="*/ 1763355 w 12192000"/>
              <a:gd name="connsiteY53" fmla="*/ 3224928 h 3442855"/>
              <a:gd name="connsiteX54" fmla="*/ 1654444 w 12192000"/>
              <a:gd name="connsiteY54" fmla="*/ 3229661 h 3442855"/>
              <a:gd name="connsiteX55" fmla="*/ 1629483 w 12192000"/>
              <a:gd name="connsiteY55" fmla="*/ 3232675 h 3442855"/>
              <a:gd name="connsiteX56" fmla="*/ 1573012 w 12192000"/>
              <a:gd name="connsiteY56" fmla="*/ 3250275 h 3442855"/>
              <a:gd name="connsiteX57" fmla="*/ 1525936 w 12192000"/>
              <a:gd name="connsiteY57" fmla="*/ 3243056 h 3442855"/>
              <a:gd name="connsiteX58" fmla="*/ 1515932 w 12192000"/>
              <a:gd name="connsiteY58" fmla="*/ 3243699 h 3442855"/>
              <a:gd name="connsiteX59" fmla="*/ 1418247 w 12192000"/>
              <a:gd name="connsiteY59" fmla="*/ 3236042 h 3442855"/>
              <a:gd name="connsiteX60" fmla="*/ 1311781 w 12192000"/>
              <a:gd name="connsiteY60" fmla="*/ 3207733 h 3442855"/>
              <a:gd name="connsiteX61" fmla="*/ 1287526 w 12192000"/>
              <a:gd name="connsiteY61" fmla="*/ 3195564 h 3442855"/>
              <a:gd name="connsiteX62" fmla="*/ 1275912 w 12192000"/>
              <a:gd name="connsiteY62" fmla="*/ 3202348 h 3442855"/>
              <a:gd name="connsiteX63" fmla="*/ 1160923 w 12192000"/>
              <a:gd name="connsiteY63" fmla="*/ 3219676 h 3442855"/>
              <a:gd name="connsiteX64" fmla="*/ 909690 w 12192000"/>
              <a:gd name="connsiteY64" fmla="*/ 3216919 h 3442855"/>
              <a:gd name="connsiteX65" fmla="*/ 764020 w 12192000"/>
              <a:gd name="connsiteY65" fmla="*/ 3235844 h 3442855"/>
              <a:gd name="connsiteX66" fmla="*/ 701915 w 12192000"/>
              <a:gd name="connsiteY66" fmla="*/ 3250223 h 3442855"/>
              <a:gd name="connsiteX67" fmla="*/ 463292 w 12192000"/>
              <a:gd name="connsiteY67" fmla="*/ 3316636 h 3442855"/>
              <a:gd name="connsiteX68" fmla="*/ 369865 w 12192000"/>
              <a:gd name="connsiteY68" fmla="*/ 3339094 h 3442855"/>
              <a:gd name="connsiteX69" fmla="*/ 318911 w 12192000"/>
              <a:gd name="connsiteY69" fmla="*/ 3367912 h 3442855"/>
              <a:gd name="connsiteX70" fmla="*/ 119548 w 12192000"/>
              <a:gd name="connsiteY70" fmla="*/ 3404651 h 3442855"/>
              <a:gd name="connsiteX71" fmla="*/ 0 w 12192000"/>
              <a:gd name="connsiteY71" fmla="*/ 3414000 h 3442855"/>
              <a:gd name="connsiteX72" fmla="*/ 0 w 12192000"/>
              <a:gd name="connsiteY72" fmla="*/ 2 h 3442855"/>
              <a:gd name="connsiteX73" fmla="*/ 3459904 w 12192000"/>
              <a:gd name="connsiteY73" fmla="*/ 1 h 3442855"/>
              <a:gd name="connsiteX74" fmla="*/ 3459907 w 12192000"/>
              <a:gd name="connsiteY74"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52083 w 12192000"/>
              <a:gd name="connsiteY51" fmla="*/ 3177905 h 3442855"/>
              <a:gd name="connsiteX52" fmla="*/ 1763355 w 12192000"/>
              <a:gd name="connsiteY52" fmla="*/ 3224928 h 3442855"/>
              <a:gd name="connsiteX53" fmla="*/ 1654444 w 12192000"/>
              <a:gd name="connsiteY53" fmla="*/ 3229661 h 3442855"/>
              <a:gd name="connsiteX54" fmla="*/ 1629483 w 12192000"/>
              <a:gd name="connsiteY54" fmla="*/ 3232675 h 3442855"/>
              <a:gd name="connsiteX55" fmla="*/ 1573012 w 12192000"/>
              <a:gd name="connsiteY55" fmla="*/ 3250275 h 3442855"/>
              <a:gd name="connsiteX56" fmla="*/ 1525936 w 12192000"/>
              <a:gd name="connsiteY56" fmla="*/ 3243056 h 3442855"/>
              <a:gd name="connsiteX57" fmla="*/ 1515932 w 12192000"/>
              <a:gd name="connsiteY57" fmla="*/ 3243699 h 3442855"/>
              <a:gd name="connsiteX58" fmla="*/ 1418247 w 12192000"/>
              <a:gd name="connsiteY58" fmla="*/ 3236042 h 3442855"/>
              <a:gd name="connsiteX59" fmla="*/ 1311781 w 12192000"/>
              <a:gd name="connsiteY59" fmla="*/ 3207733 h 3442855"/>
              <a:gd name="connsiteX60" fmla="*/ 1287526 w 12192000"/>
              <a:gd name="connsiteY60" fmla="*/ 3195564 h 3442855"/>
              <a:gd name="connsiteX61" fmla="*/ 1275912 w 12192000"/>
              <a:gd name="connsiteY61" fmla="*/ 3202348 h 3442855"/>
              <a:gd name="connsiteX62" fmla="*/ 1160923 w 12192000"/>
              <a:gd name="connsiteY62" fmla="*/ 3219676 h 3442855"/>
              <a:gd name="connsiteX63" fmla="*/ 909690 w 12192000"/>
              <a:gd name="connsiteY63" fmla="*/ 3216919 h 3442855"/>
              <a:gd name="connsiteX64" fmla="*/ 764020 w 12192000"/>
              <a:gd name="connsiteY64" fmla="*/ 3235844 h 3442855"/>
              <a:gd name="connsiteX65" fmla="*/ 701915 w 12192000"/>
              <a:gd name="connsiteY65" fmla="*/ 3250223 h 3442855"/>
              <a:gd name="connsiteX66" fmla="*/ 463292 w 12192000"/>
              <a:gd name="connsiteY66" fmla="*/ 3316636 h 3442855"/>
              <a:gd name="connsiteX67" fmla="*/ 369865 w 12192000"/>
              <a:gd name="connsiteY67" fmla="*/ 3339094 h 3442855"/>
              <a:gd name="connsiteX68" fmla="*/ 318911 w 12192000"/>
              <a:gd name="connsiteY68" fmla="*/ 3367912 h 3442855"/>
              <a:gd name="connsiteX69" fmla="*/ 119548 w 12192000"/>
              <a:gd name="connsiteY69" fmla="*/ 3404651 h 3442855"/>
              <a:gd name="connsiteX70" fmla="*/ 0 w 12192000"/>
              <a:gd name="connsiteY70" fmla="*/ 3414000 h 3442855"/>
              <a:gd name="connsiteX71" fmla="*/ 0 w 12192000"/>
              <a:gd name="connsiteY71" fmla="*/ 2 h 3442855"/>
              <a:gd name="connsiteX72" fmla="*/ 3459904 w 12192000"/>
              <a:gd name="connsiteY72" fmla="*/ 1 h 3442855"/>
              <a:gd name="connsiteX73" fmla="*/ 3459907 w 12192000"/>
              <a:gd name="connsiteY73"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763355 w 12192000"/>
              <a:gd name="connsiteY52" fmla="*/ 3224928 h 3442855"/>
              <a:gd name="connsiteX53" fmla="*/ 1654444 w 12192000"/>
              <a:gd name="connsiteY53" fmla="*/ 3229661 h 3442855"/>
              <a:gd name="connsiteX54" fmla="*/ 1629483 w 12192000"/>
              <a:gd name="connsiteY54" fmla="*/ 3232675 h 3442855"/>
              <a:gd name="connsiteX55" fmla="*/ 1573012 w 12192000"/>
              <a:gd name="connsiteY55" fmla="*/ 3250275 h 3442855"/>
              <a:gd name="connsiteX56" fmla="*/ 1525936 w 12192000"/>
              <a:gd name="connsiteY56" fmla="*/ 3243056 h 3442855"/>
              <a:gd name="connsiteX57" fmla="*/ 1515932 w 12192000"/>
              <a:gd name="connsiteY57" fmla="*/ 3243699 h 3442855"/>
              <a:gd name="connsiteX58" fmla="*/ 1418247 w 12192000"/>
              <a:gd name="connsiteY58" fmla="*/ 3236042 h 3442855"/>
              <a:gd name="connsiteX59" fmla="*/ 1311781 w 12192000"/>
              <a:gd name="connsiteY59" fmla="*/ 3207733 h 3442855"/>
              <a:gd name="connsiteX60" fmla="*/ 1287526 w 12192000"/>
              <a:gd name="connsiteY60" fmla="*/ 3195564 h 3442855"/>
              <a:gd name="connsiteX61" fmla="*/ 1275912 w 12192000"/>
              <a:gd name="connsiteY61" fmla="*/ 3202348 h 3442855"/>
              <a:gd name="connsiteX62" fmla="*/ 1160923 w 12192000"/>
              <a:gd name="connsiteY62" fmla="*/ 3219676 h 3442855"/>
              <a:gd name="connsiteX63" fmla="*/ 909690 w 12192000"/>
              <a:gd name="connsiteY63" fmla="*/ 3216919 h 3442855"/>
              <a:gd name="connsiteX64" fmla="*/ 764020 w 12192000"/>
              <a:gd name="connsiteY64" fmla="*/ 3235844 h 3442855"/>
              <a:gd name="connsiteX65" fmla="*/ 701915 w 12192000"/>
              <a:gd name="connsiteY65" fmla="*/ 3250223 h 3442855"/>
              <a:gd name="connsiteX66" fmla="*/ 463292 w 12192000"/>
              <a:gd name="connsiteY66" fmla="*/ 3316636 h 3442855"/>
              <a:gd name="connsiteX67" fmla="*/ 369865 w 12192000"/>
              <a:gd name="connsiteY67" fmla="*/ 3339094 h 3442855"/>
              <a:gd name="connsiteX68" fmla="*/ 318911 w 12192000"/>
              <a:gd name="connsiteY68" fmla="*/ 3367912 h 3442855"/>
              <a:gd name="connsiteX69" fmla="*/ 119548 w 12192000"/>
              <a:gd name="connsiteY69" fmla="*/ 3404651 h 3442855"/>
              <a:gd name="connsiteX70" fmla="*/ 0 w 12192000"/>
              <a:gd name="connsiteY70" fmla="*/ 3414000 h 3442855"/>
              <a:gd name="connsiteX71" fmla="*/ 0 w 12192000"/>
              <a:gd name="connsiteY71" fmla="*/ 2 h 3442855"/>
              <a:gd name="connsiteX72" fmla="*/ 3459904 w 12192000"/>
              <a:gd name="connsiteY72" fmla="*/ 1 h 3442855"/>
              <a:gd name="connsiteX73" fmla="*/ 3459907 w 12192000"/>
              <a:gd name="connsiteY73"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654444 w 12192000"/>
              <a:gd name="connsiteY52" fmla="*/ 3229661 h 3442855"/>
              <a:gd name="connsiteX53" fmla="*/ 1629483 w 12192000"/>
              <a:gd name="connsiteY53" fmla="*/ 3232675 h 3442855"/>
              <a:gd name="connsiteX54" fmla="*/ 1573012 w 12192000"/>
              <a:gd name="connsiteY54" fmla="*/ 3250275 h 3442855"/>
              <a:gd name="connsiteX55" fmla="*/ 1525936 w 12192000"/>
              <a:gd name="connsiteY55" fmla="*/ 3243056 h 3442855"/>
              <a:gd name="connsiteX56" fmla="*/ 1515932 w 12192000"/>
              <a:gd name="connsiteY56" fmla="*/ 3243699 h 3442855"/>
              <a:gd name="connsiteX57" fmla="*/ 1418247 w 12192000"/>
              <a:gd name="connsiteY57" fmla="*/ 3236042 h 3442855"/>
              <a:gd name="connsiteX58" fmla="*/ 1311781 w 12192000"/>
              <a:gd name="connsiteY58" fmla="*/ 3207733 h 3442855"/>
              <a:gd name="connsiteX59" fmla="*/ 1287526 w 12192000"/>
              <a:gd name="connsiteY59" fmla="*/ 3195564 h 3442855"/>
              <a:gd name="connsiteX60" fmla="*/ 1275912 w 12192000"/>
              <a:gd name="connsiteY60" fmla="*/ 3202348 h 3442855"/>
              <a:gd name="connsiteX61" fmla="*/ 1160923 w 12192000"/>
              <a:gd name="connsiteY61" fmla="*/ 3219676 h 3442855"/>
              <a:gd name="connsiteX62" fmla="*/ 909690 w 12192000"/>
              <a:gd name="connsiteY62" fmla="*/ 3216919 h 3442855"/>
              <a:gd name="connsiteX63" fmla="*/ 764020 w 12192000"/>
              <a:gd name="connsiteY63" fmla="*/ 3235844 h 3442855"/>
              <a:gd name="connsiteX64" fmla="*/ 701915 w 12192000"/>
              <a:gd name="connsiteY64" fmla="*/ 3250223 h 3442855"/>
              <a:gd name="connsiteX65" fmla="*/ 463292 w 12192000"/>
              <a:gd name="connsiteY65" fmla="*/ 3316636 h 3442855"/>
              <a:gd name="connsiteX66" fmla="*/ 369865 w 12192000"/>
              <a:gd name="connsiteY66" fmla="*/ 3339094 h 3442855"/>
              <a:gd name="connsiteX67" fmla="*/ 318911 w 12192000"/>
              <a:gd name="connsiteY67" fmla="*/ 3367912 h 3442855"/>
              <a:gd name="connsiteX68" fmla="*/ 119548 w 12192000"/>
              <a:gd name="connsiteY68" fmla="*/ 3404651 h 3442855"/>
              <a:gd name="connsiteX69" fmla="*/ 0 w 12192000"/>
              <a:gd name="connsiteY69" fmla="*/ 3414000 h 3442855"/>
              <a:gd name="connsiteX70" fmla="*/ 0 w 12192000"/>
              <a:gd name="connsiteY70" fmla="*/ 2 h 3442855"/>
              <a:gd name="connsiteX71" fmla="*/ 3459904 w 12192000"/>
              <a:gd name="connsiteY71" fmla="*/ 1 h 3442855"/>
              <a:gd name="connsiteX72" fmla="*/ 3459907 w 12192000"/>
              <a:gd name="connsiteY72"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654444 w 12192000"/>
              <a:gd name="connsiteY52" fmla="*/ 3229661 h 3442855"/>
              <a:gd name="connsiteX53" fmla="*/ 1573012 w 12192000"/>
              <a:gd name="connsiteY53" fmla="*/ 3250275 h 3442855"/>
              <a:gd name="connsiteX54" fmla="*/ 1525936 w 12192000"/>
              <a:gd name="connsiteY54" fmla="*/ 3243056 h 3442855"/>
              <a:gd name="connsiteX55" fmla="*/ 1515932 w 12192000"/>
              <a:gd name="connsiteY55" fmla="*/ 3243699 h 3442855"/>
              <a:gd name="connsiteX56" fmla="*/ 1418247 w 12192000"/>
              <a:gd name="connsiteY56" fmla="*/ 3236042 h 3442855"/>
              <a:gd name="connsiteX57" fmla="*/ 1311781 w 12192000"/>
              <a:gd name="connsiteY57" fmla="*/ 3207733 h 3442855"/>
              <a:gd name="connsiteX58" fmla="*/ 1287526 w 12192000"/>
              <a:gd name="connsiteY58" fmla="*/ 3195564 h 3442855"/>
              <a:gd name="connsiteX59" fmla="*/ 1275912 w 12192000"/>
              <a:gd name="connsiteY59" fmla="*/ 3202348 h 3442855"/>
              <a:gd name="connsiteX60" fmla="*/ 1160923 w 12192000"/>
              <a:gd name="connsiteY60" fmla="*/ 3219676 h 3442855"/>
              <a:gd name="connsiteX61" fmla="*/ 909690 w 12192000"/>
              <a:gd name="connsiteY61" fmla="*/ 3216919 h 3442855"/>
              <a:gd name="connsiteX62" fmla="*/ 764020 w 12192000"/>
              <a:gd name="connsiteY62" fmla="*/ 3235844 h 3442855"/>
              <a:gd name="connsiteX63" fmla="*/ 701915 w 12192000"/>
              <a:gd name="connsiteY63" fmla="*/ 3250223 h 3442855"/>
              <a:gd name="connsiteX64" fmla="*/ 463292 w 12192000"/>
              <a:gd name="connsiteY64" fmla="*/ 3316636 h 3442855"/>
              <a:gd name="connsiteX65" fmla="*/ 369865 w 12192000"/>
              <a:gd name="connsiteY65" fmla="*/ 3339094 h 3442855"/>
              <a:gd name="connsiteX66" fmla="*/ 318911 w 12192000"/>
              <a:gd name="connsiteY66" fmla="*/ 3367912 h 3442855"/>
              <a:gd name="connsiteX67" fmla="*/ 119548 w 12192000"/>
              <a:gd name="connsiteY67" fmla="*/ 3404651 h 3442855"/>
              <a:gd name="connsiteX68" fmla="*/ 0 w 12192000"/>
              <a:gd name="connsiteY68" fmla="*/ 3414000 h 3442855"/>
              <a:gd name="connsiteX69" fmla="*/ 0 w 12192000"/>
              <a:gd name="connsiteY69" fmla="*/ 2 h 3442855"/>
              <a:gd name="connsiteX70" fmla="*/ 3459904 w 12192000"/>
              <a:gd name="connsiteY70" fmla="*/ 1 h 3442855"/>
              <a:gd name="connsiteX71" fmla="*/ 3459907 w 12192000"/>
              <a:gd name="connsiteY71"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77612 w 12192000"/>
              <a:gd name="connsiteY33" fmla="*/ 2830281 h 3442855"/>
              <a:gd name="connsiteX34" fmla="*/ 9432874 w 12192000"/>
              <a:gd name="connsiteY34" fmla="*/ 2826106 h 3442855"/>
              <a:gd name="connsiteX35" fmla="*/ 9340481 w 12192000"/>
              <a:gd name="connsiteY35" fmla="*/ 2831628 h 3442855"/>
              <a:gd name="connsiteX36" fmla="*/ 9191002 w 12192000"/>
              <a:gd name="connsiteY36" fmla="*/ 2776544 h 3442855"/>
              <a:gd name="connsiteX37" fmla="*/ 9181756 w 12192000"/>
              <a:gd name="connsiteY37" fmla="*/ 2773801 h 3442855"/>
              <a:gd name="connsiteX38" fmla="*/ 8912415 w 12192000"/>
              <a:gd name="connsiteY38" fmla="*/ 2765023 h 3442855"/>
              <a:gd name="connsiteX39" fmla="*/ 7709716 w 12192000"/>
              <a:gd name="connsiteY39" fmla="*/ 2795956 h 3442855"/>
              <a:gd name="connsiteX40" fmla="*/ 6923164 w 12192000"/>
              <a:gd name="connsiteY40" fmla="*/ 2920980 h 3442855"/>
              <a:gd name="connsiteX41" fmla="*/ 3308915 w 12192000"/>
              <a:gd name="connsiteY41" fmla="*/ 3049912 h 3442855"/>
              <a:gd name="connsiteX42" fmla="*/ 2643050 w 12192000"/>
              <a:gd name="connsiteY42" fmla="*/ 3112559 h 3442855"/>
              <a:gd name="connsiteX43" fmla="*/ 2426006 w 12192000"/>
              <a:gd name="connsiteY43" fmla="*/ 3161942 h 3442855"/>
              <a:gd name="connsiteX44" fmla="*/ 2291811 w 12192000"/>
              <a:gd name="connsiteY44" fmla="*/ 3176941 h 3442855"/>
              <a:gd name="connsiteX45" fmla="*/ 2201685 w 12192000"/>
              <a:gd name="connsiteY45" fmla="*/ 3200625 h 3442855"/>
              <a:gd name="connsiteX46" fmla="*/ 2046141 w 12192000"/>
              <a:gd name="connsiteY46" fmla="*/ 3203263 h 3442855"/>
              <a:gd name="connsiteX47" fmla="*/ 1953987 w 12192000"/>
              <a:gd name="connsiteY47" fmla="*/ 3176250 h 3442855"/>
              <a:gd name="connsiteX48" fmla="*/ 1924440 w 12192000"/>
              <a:gd name="connsiteY48" fmla="*/ 3170393 h 3442855"/>
              <a:gd name="connsiteX49" fmla="*/ 1907653 w 12192000"/>
              <a:gd name="connsiteY49" fmla="*/ 3175484 h 3442855"/>
              <a:gd name="connsiteX50" fmla="*/ 1856828 w 12192000"/>
              <a:gd name="connsiteY50" fmla="*/ 3184705 h 3442855"/>
              <a:gd name="connsiteX51" fmla="*/ 1831611 w 12192000"/>
              <a:gd name="connsiteY51" fmla="*/ 3205201 h 3442855"/>
              <a:gd name="connsiteX52" fmla="*/ 1715859 w 12192000"/>
              <a:gd name="connsiteY52" fmla="*/ 3229661 h 3442855"/>
              <a:gd name="connsiteX53" fmla="*/ 1573012 w 12192000"/>
              <a:gd name="connsiteY53" fmla="*/ 3250275 h 3442855"/>
              <a:gd name="connsiteX54" fmla="*/ 1525936 w 12192000"/>
              <a:gd name="connsiteY54" fmla="*/ 3243056 h 3442855"/>
              <a:gd name="connsiteX55" fmla="*/ 1515932 w 12192000"/>
              <a:gd name="connsiteY55" fmla="*/ 3243699 h 3442855"/>
              <a:gd name="connsiteX56" fmla="*/ 1418247 w 12192000"/>
              <a:gd name="connsiteY56" fmla="*/ 3236042 h 3442855"/>
              <a:gd name="connsiteX57" fmla="*/ 1311781 w 12192000"/>
              <a:gd name="connsiteY57" fmla="*/ 3207733 h 3442855"/>
              <a:gd name="connsiteX58" fmla="*/ 1287526 w 12192000"/>
              <a:gd name="connsiteY58" fmla="*/ 3195564 h 3442855"/>
              <a:gd name="connsiteX59" fmla="*/ 1275912 w 12192000"/>
              <a:gd name="connsiteY59" fmla="*/ 3202348 h 3442855"/>
              <a:gd name="connsiteX60" fmla="*/ 1160923 w 12192000"/>
              <a:gd name="connsiteY60" fmla="*/ 3219676 h 3442855"/>
              <a:gd name="connsiteX61" fmla="*/ 909690 w 12192000"/>
              <a:gd name="connsiteY61" fmla="*/ 3216919 h 3442855"/>
              <a:gd name="connsiteX62" fmla="*/ 764020 w 12192000"/>
              <a:gd name="connsiteY62" fmla="*/ 3235844 h 3442855"/>
              <a:gd name="connsiteX63" fmla="*/ 701915 w 12192000"/>
              <a:gd name="connsiteY63" fmla="*/ 3250223 h 3442855"/>
              <a:gd name="connsiteX64" fmla="*/ 463292 w 12192000"/>
              <a:gd name="connsiteY64" fmla="*/ 3316636 h 3442855"/>
              <a:gd name="connsiteX65" fmla="*/ 369865 w 12192000"/>
              <a:gd name="connsiteY65" fmla="*/ 3339094 h 3442855"/>
              <a:gd name="connsiteX66" fmla="*/ 318911 w 12192000"/>
              <a:gd name="connsiteY66" fmla="*/ 3367912 h 3442855"/>
              <a:gd name="connsiteX67" fmla="*/ 119548 w 12192000"/>
              <a:gd name="connsiteY67" fmla="*/ 3404651 h 3442855"/>
              <a:gd name="connsiteX68" fmla="*/ 0 w 12192000"/>
              <a:gd name="connsiteY68" fmla="*/ 3414000 h 3442855"/>
              <a:gd name="connsiteX69" fmla="*/ 0 w 12192000"/>
              <a:gd name="connsiteY69" fmla="*/ 2 h 3442855"/>
              <a:gd name="connsiteX70" fmla="*/ 3459904 w 12192000"/>
              <a:gd name="connsiteY70" fmla="*/ 1 h 3442855"/>
              <a:gd name="connsiteX71" fmla="*/ 3459907 w 12192000"/>
              <a:gd name="connsiteY71"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98612 w 12192000"/>
              <a:gd name="connsiteY11" fmla="*/ 3134803 h 3442855"/>
              <a:gd name="connsiteX12" fmla="*/ 11271588 w 12192000"/>
              <a:gd name="connsiteY12" fmla="*/ 3113441 h 3442855"/>
              <a:gd name="connsiteX13" fmla="*/ 11270977 w 12192000"/>
              <a:gd name="connsiteY13" fmla="*/ 3100396 h 3442855"/>
              <a:gd name="connsiteX14" fmla="*/ 11250574 w 12192000"/>
              <a:gd name="connsiteY14" fmla="*/ 3091174 h 3442855"/>
              <a:gd name="connsiteX15" fmla="*/ 11246505 w 12192000"/>
              <a:gd name="connsiteY15" fmla="*/ 3086783 h 3442855"/>
              <a:gd name="connsiteX16" fmla="*/ 11221805 w 12192000"/>
              <a:gd name="connsiteY16" fmla="*/ 3063540 h 3442855"/>
              <a:gd name="connsiteX17" fmla="*/ 11135382 w 12192000"/>
              <a:gd name="connsiteY17" fmla="*/ 3062095 h 3442855"/>
              <a:gd name="connsiteX18" fmla="*/ 11056771 w 12192000"/>
              <a:gd name="connsiteY18" fmla="*/ 3020684 h 3442855"/>
              <a:gd name="connsiteX19" fmla="*/ 10800887 w 12192000"/>
              <a:gd name="connsiteY19" fmla="*/ 2963080 h 3442855"/>
              <a:gd name="connsiteX20" fmla="*/ 10701230 w 12192000"/>
              <a:gd name="connsiteY20" fmla="*/ 2935785 h 3442855"/>
              <a:gd name="connsiteX21" fmla="*/ 10529686 w 12192000"/>
              <a:gd name="connsiteY21" fmla="*/ 2918071 h 3442855"/>
              <a:gd name="connsiteX22" fmla="*/ 10337584 w 12192000"/>
              <a:gd name="connsiteY22" fmla="*/ 2926238 h 3442855"/>
              <a:gd name="connsiteX23" fmla="*/ 10179941 w 12192000"/>
              <a:gd name="connsiteY23" fmla="*/ 2930174 h 3442855"/>
              <a:gd name="connsiteX24" fmla="*/ 10129038 w 12192000"/>
              <a:gd name="connsiteY24" fmla="*/ 2929992 h 3442855"/>
              <a:gd name="connsiteX25" fmla="*/ 10044809 w 12192000"/>
              <a:gd name="connsiteY25" fmla="*/ 2932587 h 3442855"/>
              <a:gd name="connsiteX26" fmla="*/ 9923926 w 12192000"/>
              <a:gd name="connsiteY26" fmla="*/ 2936679 h 3442855"/>
              <a:gd name="connsiteX27" fmla="*/ 9825938 w 12192000"/>
              <a:gd name="connsiteY27" fmla="*/ 2915287 h 3442855"/>
              <a:gd name="connsiteX28" fmla="*/ 9761662 w 12192000"/>
              <a:gd name="connsiteY28" fmla="*/ 2916695 h 3442855"/>
              <a:gd name="connsiteX29" fmla="*/ 9688436 w 12192000"/>
              <a:gd name="connsiteY29" fmla="*/ 2894364 h 3442855"/>
              <a:gd name="connsiteX30" fmla="*/ 9626359 w 12192000"/>
              <a:gd name="connsiteY30" fmla="*/ 2876388 h 3442855"/>
              <a:gd name="connsiteX31" fmla="*/ 9536686 w 12192000"/>
              <a:gd name="connsiteY31" fmla="*/ 2845662 h 3442855"/>
              <a:gd name="connsiteX32" fmla="*/ 9500517 w 12192000"/>
              <a:gd name="connsiteY32" fmla="*/ 2847197 h 3442855"/>
              <a:gd name="connsiteX33" fmla="*/ 9432874 w 12192000"/>
              <a:gd name="connsiteY33" fmla="*/ 2826106 h 3442855"/>
              <a:gd name="connsiteX34" fmla="*/ 9340481 w 12192000"/>
              <a:gd name="connsiteY34" fmla="*/ 2831628 h 3442855"/>
              <a:gd name="connsiteX35" fmla="*/ 9191002 w 12192000"/>
              <a:gd name="connsiteY35" fmla="*/ 2776544 h 3442855"/>
              <a:gd name="connsiteX36" fmla="*/ 9181756 w 12192000"/>
              <a:gd name="connsiteY36" fmla="*/ 2773801 h 3442855"/>
              <a:gd name="connsiteX37" fmla="*/ 8912415 w 12192000"/>
              <a:gd name="connsiteY37" fmla="*/ 2765023 h 3442855"/>
              <a:gd name="connsiteX38" fmla="*/ 7709716 w 12192000"/>
              <a:gd name="connsiteY38" fmla="*/ 2795956 h 3442855"/>
              <a:gd name="connsiteX39" fmla="*/ 6923164 w 12192000"/>
              <a:gd name="connsiteY39" fmla="*/ 2920980 h 3442855"/>
              <a:gd name="connsiteX40" fmla="*/ 3308915 w 12192000"/>
              <a:gd name="connsiteY40" fmla="*/ 3049912 h 3442855"/>
              <a:gd name="connsiteX41" fmla="*/ 2643050 w 12192000"/>
              <a:gd name="connsiteY41" fmla="*/ 3112559 h 3442855"/>
              <a:gd name="connsiteX42" fmla="*/ 2426006 w 12192000"/>
              <a:gd name="connsiteY42" fmla="*/ 3161942 h 3442855"/>
              <a:gd name="connsiteX43" fmla="*/ 2291811 w 12192000"/>
              <a:gd name="connsiteY43" fmla="*/ 3176941 h 3442855"/>
              <a:gd name="connsiteX44" fmla="*/ 2201685 w 12192000"/>
              <a:gd name="connsiteY44" fmla="*/ 3200625 h 3442855"/>
              <a:gd name="connsiteX45" fmla="*/ 2046141 w 12192000"/>
              <a:gd name="connsiteY45" fmla="*/ 3203263 h 3442855"/>
              <a:gd name="connsiteX46" fmla="*/ 1953987 w 12192000"/>
              <a:gd name="connsiteY46" fmla="*/ 3176250 h 3442855"/>
              <a:gd name="connsiteX47" fmla="*/ 1924440 w 12192000"/>
              <a:gd name="connsiteY47" fmla="*/ 3170393 h 3442855"/>
              <a:gd name="connsiteX48" fmla="*/ 1907653 w 12192000"/>
              <a:gd name="connsiteY48" fmla="*/ 3175484 h 3442855"/>
              <a:gd name="connsiteX49" fmla="*/ 1856828 w 12192000"/>
              <a:gd name="connsiteY49" fmla="*/ 3184705 h 3442855"/>
              <a:gd name="connsiteX50" fmla="*/ 1831611 w 12192000"/>
              <a:gd name="connsiteY50" fmla="*/ 3205201 h 3442855"/>
              <a:gd name="connsiteX51" fmla="*/ 1715859 w 12192000"/>
              <a:gd name="connsiteY51" fmla="*/ 3229661 h 3442855"/>
              <a:gd name="connsiteX52" fmla="*/ 1573012 w 12192000"/>
              <a:gd name="connsiteY52" fmla="*/ 3250275 h 3442855"/>
              <a:gd name="connsiteX53" fmla="*/ 1525936 w 12192000"/>
              <a:gd name="connsiteY53" fmla="*/ 3243056 h 3442855"/>
              <a:gd name="connsiteX54" fmla="*/ 1515932 w 12192000"/>
              <a:gd name="connsiteY54" fmla="*/ 3243699 h 3442855"/>
              <a:gd name="connsiteX55" fmla="*/ 1418247 w 12192000"/>
              <a:gd name="connsiteY55" fmla="*/ 3236042 h 3442855"/>
              <a:gd name="connsiteX56" fmla="*/ 1311781 w 12192000"/>
              <a:gd name="connsiteY56" fmla="*/ 3207733 h 3442855"/>
              <a:gd name="connsiteX57" fmla="*/ 1287526 w 12192000"/>
              <a:gd name="connsiteY57" fmla="*/ 3195564 h 3442855"/>
              <a:gd name="connsiteX58" fmla="*/ 1275912 w 12192000"/>
              <a:gd name="connsiteY58" fmla="*/ 3202348 h 3442855"/>
              <a:gd name="connsiteX59" fmla="*/ 1160923 w 12192000"/>
              <a:gd name="connsiteY59" fmla="*/ 3219676 h 3442855"/>
              <a:gd name="connsiteX60" fmla="*/ 909690 w 12192000"/>
              <a:gd name="connsiteY60" fmla="*/ 3216919 h 3442855"/>
              <a:gd name="connsiteX61" fmla="*/ 764020 w 12192000"/>
              <a:gd name="connsiteY61" fmla="*/ 3235844 h 3442855"/>
              <a:gd name="connsiteX62" fmla="*/ 701915 w 12192000"/>
              <a:gd name="connsiteY62" fmla="*/ 3250223 h 3442855"/>
              <a:gd name="connsiteX63" fmla="*/ 463292 w 12192000"/>
              <a:gd name="connsiteY63" fmla="*/ 3316636 h 3442855"/>
              <a:gd name="connsiteX64" fmla="*/ 369865 w 12192000"/>
              <a:gd name="connsiteY64" fmla="*/ 3339094 h 3442855"/>
              <a:gd name="connsiteX65" fmla="*/ 318911 w 12192000"/>
              <a:gd name="connsiteY65" fmla="*/ 3367912 h 3442855"/>
              <a:gd name="connsiteX66" fmla="*/ 119548 w 12192000"/>
              <a:gd name="connsiteY66" fmla="*/ 3404651 h 3442855"/>
              <a:gd name="connsiteX67" fmla="*/ 0 w 12192000"/>
              <a:gd name="connsiteY67" fmla="*/ 3414000 h 3442855"/>
              <a:gd name="connsiteX68" fmla="*/ 0 w 12192000"/>
              <a:gd name="connsiteY68" fmla="*/ 2 h 3442855"/>
              <a:gd name="connsiteX69" fmla="*/ 3459904 w 12192000"/>
              <a:gd name="connsiteY69" fmla="*/ 1 h 3442855"/>
              <a:gd name="connsiteX70" fmla="*/ 3459907 w 12192000"/>
              <a:gd name="connsiteY70" fmla="*/ 0 h 3442855"/>
              <a:gd name="connsiteX0" fmla="*/ 3459907 w 12192000"/>
              <a:gd name="connsiteY0" fmla="*/ 0 h 3442855"/>
              <a:gd name="connsiteX1" fmla="*/ 12192000 w 12192000"/>
              <a:gd name="connsiteY1" fmla="*/ 0 h 3442855"/>
              <a:gd name="connsiteX2" fmla="*/ 12192000 w 12192000"/>
              <a:gd name="connsiteY2" fmla="*/ 3442855 h 3442855"/>
              <a:gd name="connsiteX3" fmla="*/ 12076094 w 12192000"/>
              <a:gd name="connsiteY3" fmla="*/ 3423357 h 3442855"/>
              <a:gd name="connsiteX4" fmla="*/ 11974360 w 12192000"/>
              <a:gd name="connsiteY4" fmla="*/ 3396494 h 3442855"/>
              <a:gd name="connsiteX5" fmla="*/ 11825709 w 12192000"/>
              <a:gd name="connsiteY5" fmla="*/ 3356473 h 3442855"/>
              <a:gd name="connsiteX6" fmla="*/ 11731940 w 12192000"/>
              <a:gd name="connsiteY6" fmla="*/ 3297768 h 3442855"/>
              <a:gd name="connsiteX7" fmla="*/ 11676634 w 12192000"/>
              <a:gd name="connsiteY7" fmla="*/ 3269119 h 3442855"/>
              <a:gd name="connsiteX8" fmla="*/ 11639416 w 12192000"/>
              <a:gd name="connsiteY8" fmla="*/ 3243537 h 3442855"/>
              <a:gd name="connsiteX9" fmla="*/ 11528409 w 12192000"/>
              <a:gd name="connsiteY9" fmla="*/ 3203904 h 3442855"/>
              <a:gd name="connsiteX10" fmla="*/ 11337600 w 12192000"/>
              <a:gd name="connsiteY10" fmla="*/ 3148858 h 3442855"/>
              <a:gd name="connsiteX11" fmla="*/ 11271588 w 12192000"/>
              <a:gd name="connsiteY11" fmla="*/ 3113441 h 3442855"/>
              <a:gd name="connsiteX12" fmla="*/ 11270977 w 12192000"/>
              <a:gd name="connsiteY12" fmla="*/ 3100396 h 3442855"/>
              <a:gd name="connsiteX13" fmla="*/ 11250574 w 12192000"/>
              <a:gd name="connsiteY13" fmla="*/ 3091174 h 3442855"/>
              <a:gd name="connsiteX14" fmla="*/ 11246505 w 12192000"/>
              <a:gd name="connsiteY14" fmla="*/ 3086783 h 3442855"/>
              <a:gd name="connsiteX15" fmla="*/ 11221805 w 12192000"/>
              <a:gd name="connsiteY15" fmla="*/ 3063540 h 3442855"/>
              <a:gd name="connsiteX16" fmla="*/ 11135382 w 12192000"/>
              <a:gd name="connsiteY16" fmla="*/ 3062095 h 3442855"/>
              <a:gd name="connsiteX17" fmla="*/ 11056771 w 12192000"/>
              <a:gd name="connsiteY17" fmla="*/ 3020684 h 3442855"/>
              <a:gd name="connsiteX18" fmla="*/ 10800887 w 12192000"/>
              <a:gd name="connsiteY18" fmla="*/ 2963080 h 3442855"/>
              <a:gd name="connsiteX19" fmla="*/ 10701230 w 12192000"/>
              <a:gd name="connsiteY19" fmla="*/ 2935785 h 3442855"/>
              <a:gd name="connsiteX20" fmla="*/ 10529686 w 12192000"/>
              <a:gd name="connsiteY20" fmla="*/ 2918071 h 3442855"/>
              <a:gd name="connsiteX21" fmla="*/ 10337584 w 12192000"/>
              <a:gd name="connsiteY21" fmla="*/ 2926238 h 3442855"/>
              <a:gd name="connsiteX22" fmla="*/ 10179941 w 12192000"/>
              <a:gd name="connsiteY22" fmla="*/ 2930174 h 3442855"/>
              <a:gd name="connsiteX23" fmla="*/ 10129038 w 12192000"/>
              <a:gd name="connsiteY23" fmla="*/ 2929992 h 3442855"/>
              <a:gd name="connsiteX24" fmla="*/ 10044809 w 12192000"/>
              <a:gd name="connsiteY24" fmla="*/ 2932587 h 3442855"/>
              <a:gd name="connsiteX25" fmla="*/ 9923926 w 12192000"/>
              <a:gd name="connsiteY25" fmla="*/ 2936679 h 3442855"/>
              <a:gd name="connsiteX26" fmla="*/ 9825938 w 12192000"/>
              <a:gd name="connsiteY26" fmla="*/ 2915287 h 3442855"/>
              <a:gd name="connsiteX27" fmla="*/ 9761662 w 12192000"/>
              <a:gd name="connsiteY27" fmla="*/ 2916695 h 3442855"/>
              <a:gd name="connsiteX28" fmla="*/ 9688436 w 12192000"/>
              <a:gd name="connsiteY28" fmla="*/ 2894364 h 3442855"/>
              <a:gd name="connsiteX29" fmla="*/ 9626359 w 12192000"/>
              <a:gd name="connsiteY29" fmla="*/ 2876388 h 3442855"/>
              <a:gd name="connsiteX30" fmla="*/ 9536686 w 12192000"/>
              <a:gd name="connsiteY30" fmla="*/ 2845662 h 3442855"/>
              <a:gd name="connsiteX31" fmla="*/ 9500517 w 12192000"/>
              <a:gd name="connsiteY31" fmla="*/ 2847197 h 3442855"/>
              <a:gd name="connsiteX32" fmla="*/ 9432874 w 12192000"/>
              <a:gd name="connsiteY32" fmla="*/ 2826106 h 3442855"/>
              <a:gd name="connsiteX33" fmla="*/ 9340481 w 12192000"/>
              <a:gd name="connsiteY33" fmla="*/ 2831628 h 3442855"/>
              <a:gd name="connsiteX34" fmla="*/ 9191002 w 12192000"/>
              <a:gd name="connsiteY34" fmla="*/ 2776544 h 3442855"/>
              <a:gd name="connsiteX35" fmla="*/ 9181756 w 12192000"/>
              <a:gd name="connsiteY35" fmla="*/ 2773801 h 3442855"/>
              <a:gd name="connsiteX36" fmla="*/ 8912415 w 12192000"/>
              <a:gd name="connsiteY36" fmla="*/ 2765023 h 3442855"/>
              <a:gd name="connsiteX37" fmla="*/ 7709716 w 12192000"/>
              <a:gd name="connsiteY37" fmla="*/ 2795956 h 3442855"/>
              <a:gd name="connsiteX38" fmla="*/ 6923164 w 12192000"/>
              <a:gd name="connsiteY38" fmla="*/ 2920980 h 3442855"/>
              <a:gd name="connsiteX39" fmla="*/ 3308915 w 12192000"/>
              <a:gd name="connsiteY39" fmla="*/ 3049912 h 3442855"/>
              <a:gd name="connsiteX40" fmla="*/ 2643050 w 12192000"/>
              <a:gd name="connsiteY40" fmla="*/ 3112559 h 3442855"/>
              <a:gd name="connsiteX41" fmla="*/ 2426006 w 12192000"/>
              <a:gd name="connsiteY41" fmla="*/ 3161942 h 3442855"/>
              <a:gd name="connsiteX42" fmla="*/ 2291811 w 12192000"/>
              <a:gd name="connsiteY42" fmla="*/ 3176941 h 3442855"/>
              <a:gd name="connsiteX43" fmla="*/ 2201685 w 12192000"/>
              <a:gd name="connsiteY43" fmla="*/ 3200625 h 3442855"/>
              <a:gd name="connsiteX44" fmla="*/ 2046141 w 12192000"/>
              <a:gd name="connsiteY44" fmla="*/ 3203263 h 3442855"/>
              <a:gd name="connsiteX45" fmla="*/ 1953987 w 12192000"/>
              <a:gd name="connsiteY45" fmla="*/ 3176250 h 3442855"/>
              <a:gd name="connsiteX46" fmla="*/ 1924440 w 12192000"/>
              <a:gd name="connsiteY46" fmla="*/ 3170393 h 3442855"/>
              <a:gd name="connsiteX47" fmla="*/ 1907653 w 12192000"/>
              <a:gd name="connsiteY47" fmla="*/ 3175484 h 3442855"/>
              <a:gd name="connsiteX48" fmla="*/ 1856828 w 12192000"/>
              <a:gd name="connsiteY48" fmla="*/ 3184705 h 3442855"/>
              <a:gd name="connsiteX49" fmla="*/ 1831611 w 12192000"/>
              <a:gd name="connsiteY49" fmla="*/ 3205201 h 3442855"/>
              <a:gd name="connsiteX50" fmla="*/ 1715859 w 12192000"/>
              <a:gd name="connsiteY50" fmla="*/ 3229661 h 3442855"/>
              <a:gd name="connsiteX51" fmla="*/ 1573012 w 12192000"/>
              <a:gd name="connsiteY51" fmla="*/ 3250275 h 3442855"/>
              <a:gd name="connsiteX52" fmla="*/ 1525936 w 12192000"/>
              <a:gd name="connsiteY52" fmla="*/ 3243056 h 3442855"/>
              <a:gd name="connsiteX53" fmla="*/ 1515932 w 12192000"/>
              <a:gd name="connsiteY53" fmla="*/ 3243699 h 3442855"/>
              <a:gd name="connsiteX54" fmla="*/ 1418247 w 12192000"/>
              <a:gd name="connsiteY54" fmla="*/ 3236042 h 3442855"/>
              <a:gd name="connsiteX55" fmla="*/ 1311781 w 12192000"/>
              <a:gd name="connsiteY55" fmla="*/ 3207733 h 3442855"/>
              <a:gd name="connsiteX56" fmla="*/ 1287526 w 12192000"/>
              <a:gd name="connsiteY56" fmla="*/ 3195564 h 3442855"/>
              <a:gd name="connsiteX57" fmla="*/ 1275912 w 12192000"/>
              <a:gd name="connsiteY57" fmla="*/ 3202348 h 3442855"/>
              <a:gd name="connsiteX58" fmla="*/ 1160923 w 12192000"/>
              <a:gd name="connsiteY58" fmla="*/ 3219676 h 3442855"/>
              <a:gd name="connsiteX59" fmla="*/ 909690 w 12192000"/>
              <a:gd name="connsiteY59" fmla="*/ 3216919 h 3442855"/>
              <a:gd name="connsiteX60" fmla="*/ 764020 w 12192000"/>
              <a:gd name="connsiteY60" fmla="*/ 3235844 h 3442855"/>
              <a:gd name="connsiteX61" fmla="*/ 701915 w 12192000"/>
              <a:gd name="connsiteY61" fmla="*/ 3250223 h 3442855"/>
              <a:gd name="connsiteX62" fmla="*/ 463292 w 12192000"/>
              <a:gd name="connsiteY62" fmla="*/ 3316636 h 3442855"/>
              <a:gd name="connsiteX63" fmla="*/ 369865 w 12192000"/>
              <a:gd name="connsiteY63" fmla="*/ 3339094 h 3442855"/>
              <a:gd name="connsiteX64" fmla="*/ 318911 w 12192000"/>
              <a:gd name="connsiteY64" fmla="*/ 3367912 h 3442855"/>
              <a:gd name="connsiteX65" fmla="*/ 119548 w 12192000"/>
              <a:gd name="connsiteY65" fmla="*/ 3404651 h 3442855"/>
              <a:gd name="connsiteX66" fmla="*/ 0 w 12192000"/>
              <a:gd name="connsiteY66" fmla="*/ 3414000 h 3442855"/>
              <a:gd name="connsiteX67" fmla="*/ 0 w 12192000"/>
              <a:gd name="connsiteY67" fmla="*/ 2 h 3442855"/>
              <a:gd name="connsiteX68" fmla="*/ 3459904 w 12192000"/>
              <a:gd name="connsiteY68" fmla="*/ 1 h 3442855"/>
              <a:gd name="connsiteX69" fmla="*/ 3459907 w 12192000"/>
              <a:gd name="connsiteY69" fmla="*/ 0 h 344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2192000" h="3442855">
                <a:moveTo>
                  <a:pt x="3459907" y="0"/>
                </a:moveTo>
                <a:lnTo>
                  <a:pt x="12192000" y="0"/>
                </a:lnTo>
                <a:lnTo>
                  <a:pt x="12192000" y="3442855"/>
                </a:lnTo>
                <a:lnTo>
                  <a:pt x="12076094" y="3423357"/>
                </a:lnTo>
                <a:cubicBezTo>
                  <a:pt x="12005159" y="3438127"/>
                  <a:pt x="12014346" y="3381657"/>
                  <a:pt x="11974360" y="3396494"/>
                </a:cubicBezTo>
                <a:cubicBezTo>
                  <a:pt x="11904719" y="3371812"/>
                  <a:pt x="11861782" y="3344051"/>
                  <a:pt x="11825709" y="3356473"/>
                </a:cubicBezTo>
                <a:cubicBezTo>
                  <a:pt x="11795915" y="3337312"/>
                  <a:pt x="11776282" y="3287434"/>
                  <a:pt x="11731940" y="3297768"/>
                </a:cubicBezTo>
                <a:cubicBezTo>
                  <a:pt x="11745979" y="3276550"/>
                  <a:pt x="11683245" y="3292173"/>
                  <a:pt x="11676634" y="3269119"/>
                </a:cubicBezTo>
                <a:cubicBezTo>
                  <a:pt x="11673835" y="3250701"/>
                  <a:pt x="11654148" y="3251146"/>
                  <a:pt x="11639416" y="3243537"/>
                </a:cubicBezTo>
                <a:cubicBezTo>
                  <a:pt x="11629359" y="3224298"/>
                  <a:pt x="11554687" y="3202798"/>
                  <a:pt x="11528409" y="3203904"/>
                </a:cubicBezTo>
                <a:cubicBezTo>
                  <a:pt x="11453995" y="3217978"/>
                  <a:pt x="11397027" y="3139530"/>
                  <a:pt x="11337600" y="3148858"/>
                </a:cubicBezTo>
                <a:cubicBezTo>
                  <a:pt x="11294796" y="3133781"/>
                  <a:pt x="11282692" y="3121518"/>
                  <a:pt x="11271588" y="3113441"/>
                </a:cubicBezTo>
                <a:cubicBezTo>
                  <a:pt x="11271384" y="3109093"/>
                  <a:pt x="11271181" y="3104744"/>
                  <a:pt x="11270977" y="3100396"/>
                </a:cubicBezTo>
                <a:lnTo>
                  <a:pt x="11250574" y="3091174"/>
                </a:lnTo>
                <a:lnTo>
                  <a:pt x="11246505" y="3086783"/>
                </a:lnTo>
                <a:cubicBezTo>
                  <a:pt x="11238764" y="3078354"/>
                  <a:pt x="11230851" y="3070308"/>
                  <a:pt x="11221805" y="3063540"/>
                </a:cubicBezTo>
                <a:cubicBezTo>
                  <a:pt x="11194819" y="3110734"/>
                  <a:pt x="11140396" y="3013748"/>
                  <a:pt x="11135382" y="3062095"/>
                </a:cubicBezTo>
                <a:cubicBezTo>
                  <a:pt x="11080975" y="3033115"/>
                  <a:pt x="11090475" y="3086737"/>
                  <a:pt x="11056771" y="3020684"/>
                </a:cubicBezTo>
                <a:cubicBezTo>
                  <a:pt x="10950489" y="2984550"/>
                  <a:pt x="10968513" y="2976705"/>
                  <a:pt x="10800887" y="2963080"/>
                </a:cubicBezTo>
                <a:cubicBezTo>
                  <a:pt x="10782723" y="2947697"/>
                  <a:pt x="10721294" y="2942886"/>
                  <a:pt x="10701230" y="2935785"/>
                </a:cubicBezTo>
                <a:lnTo>
                  <a:pt x="10529686" y="2918071"/>
                </a:lnTo>
                <a:cubicBezTo>
                  <a:pt x="10467898" y="2936564"/>
                  <a:pt x="10391723" y="2920684"/>
                  <a:pt x="10337584" y="2926238"/>
                </a:cubicBezTo>
                <a:cubicBezTo>
                  <a:pt x="10271486" y="2936266"/>
                  <a:pt x="10261085" y="2903356"/>
                  <a:pt x="10179941" y="2930174"/>
                </a:cubicBezTo>
                <a:cubicBezTo>
                  <a:pt x="10171294" y="2901323"/>
                  <a:pt x="10143743" y="2928373"/>
                  <a:pt x="10129038" y="2929992"/>
                </a:cubicBezTo>
                <a:cubicBezTo>
                  <a:pt x="10111049" y="2935411"/>
                  <a:pt x="10080763" y="2928965"/>
                  <a:pt x="10044809" y="2932587"/>
                </a:cubicBezTo>
                <a:cubicBezTo>
                  <a:pt x="9986964" y="2934979"/>
                  <a:pt x="10040427" y="2926217"/>
                  <a:pt x="9923926" y="2936679"/>
                </a:cubicBezTo>
                <a:cubicBezTo>
                  <a:pt x="9890801" y="2937500"/>
                  <a:pt x="9863184" y="2908407"/>
                  <a:pt x="9825938" y="2915287"/>
                </a:cubicBezTo>
                <a:lnTo>
                  <a:pt x="9761662" y="2916695"/>
                </a:lnTo>
                <a:lnTo>
                  <a:pt x="9688436" y="2894364"/>
                </a:lnTo>
                <a:lnTo>
                  <a:pt x="9626359" y="2876388"/>
                </a:lnTo>
                <a:lnTo>
                  <a:pt x="9536686" y="2845662"/>
                </a:lnTo>
                <a:cubicBezTo>
                  <a:pt x="9530621" y="2846717"/>
                  <a:pt x="9510170" y="2854046"/>
                  <a:pt x="9500517" y="2847197"/>
                </a:cubicBezTo>
                <a:lnTo>
                  <a:pt x="9432874" y="2826106"/>
                </a:lnTo>
                <a:cubicBezTo>
                  <a:pt x="9425326" y="2827008"/>
                  <a:pt x="9347481" y="2827961"/>
                  <a:pt x="9340481" y="2831628"/>
                </a:cubicBezTo>
                <a:cubicBezTo>
                  <a:pt x="9293603" y="2778331"/>
                  <a:pt x="9255558" y="2808341"/>
                  <a:pt x="9191002" y="2776544"/>
                </a:cubicBezTo>
                <a:lnTo>
                  <a:pt x="9181756" y="2773801"/>
                </a:lnTo>
                <a:lnTo>
                  <a:pt x="8912415" y="2765023"/>
                </a:lnTo>
                <a:lnTo>
                  <a:pt x="7709716" y="2795956"/>
                </a:lnTo>
                <a:cubicBezTo>
                  <a:pt x="7352819" y="2829880"/>
                  <a:pt x="7380767" y="2943418"/>
                  <a:pt x="6923164" y="2920980"/>
                </a:cubicBezTo>
                <a:cubicBezTo>
                  <a:pt x="5970798" y="2826379"/>
                  <a:pt x="4381146" y="3024064"/>
                  <a:pt x="3308915" y="3049912"/>
                </a:cubicBezTo>
                <a:cubicBezTo>
                  <a:pt x="3098453" y="3075471"/>
                  <a:pt x="2865005" y="3091676"/>
                  <a:pt x="2643050" y="3112559"/>
                </a:cubicBezTo>
                <a:lnTo>
                  <a:pt x="2426006" y="3161942"/>
                </a:lnTo>
                <a:lnTo>
                  <a:pt x="2291811" y="3176941"/>
                </a:lnTo>
                <a:lnTo>
                  <a:pt x="2201685" y="3200625"/>
                </a:lnTo>
                <a:cubicBezTo>
                  <a:pt x="2115718" y="3217427"/>
                  <a:pt x="2132108" y="3186461"/>
                  <a:pt x="2046141" y="3203263"/>
                </a:cubicBezTo>
                <a:cubicBezTo>
                  <a:pt x="2010569" y="3191771"/>
                  <a:pt x="1980262" y="3182883"/>
                  <a:pt x="1953987" y="3176250"/>
                </a:cubicBezTo>
                <a:lnTo>
                  <a:pt x="1924440" y="3170393"/>
                </a:lnTo>
                <a:lnTo>
                  <a:pt x="1907653" y="3175484"/>
                </a:lnTo>
                <a:cubicBezTo>
                  <a:pt x="1878061" y="3178004"/>
                  <a:pt x="1876006" y="3207968"/>
                  <a:pt x="1856828" y="3184705"/>
                </a:cubicBezTo>
                <a:lnTo>
                  <a:pt x="1831611" y="3205201"/>
                </a:lnTo>
                <a:lnTo>
                  <a:pt x="1715859" y="3229661"/>
                </a:lnTo>
                <a:lnTo>
                  <a:pt x="1573012" y="3250275"/>
                </a:lnTo>
                <a:lnTo>
                  <a:pt x="1525936" y="3243056"/>
                </a:lnTo>
                <a:lnTo>
                  <a:pt x="1515932" y="3243699"/>
                </a:lnTo>
                <a:cubicBezTo>
                  <a:pt x="1483797" y="3247820"/>
                  <a:pt x="1486309" y="3252662"/>
                  <a:pt x="1418247" y="3236042"/>
                </a:cubicBezTo>
                <a:cubicBezTo>
                  <a:pt x="1389292" y="3213946"/>
                  <a:pt x="1345427" y="3216968"/>
                  <a:pt x="1311781" y="3207733"/>
                </a:cubicBezTo>
                <a:lnTo>
                  <a:pt x="1287526" y="3195564"/>
                </a:lnTo>
                <a:lnTo>
                  <a:pt x="1275912" y="3202348"/>
                </a:lnTo>
                <a:cubicBezTo>
                  <a:pt x="1219626" y="3232740"/>
                  <a:pt x="1230867" y="3206674"/>
                  <a:pt x="1160923" y="3219676"/>
                </a:cubicBezTo>
                <a:cubicBezTo>
                  <a:pt x="1120939" y="3215839"/>
                  <a:pt x="1029087" y="3185516"/>
                  <a:pt x="909690" y="3216919"/>
                </a:cubicBezTo>
                <a:cubicBezTo>
                  <a:pt x="860463" y="3220671"/>
                  <a:pt x="794970" y="3221233"/>
                  <a:pt x="764020" y="3235844"/>
                </a:cubicBezTo>
                <a:cubicBezTo>
                  <a:pt x="713142" y="3261931"/>
                  <a:pt x="769145" y="3237498"/>
                  <a:pt x="701915" y="3250223"/>
                </a:cubicBezTo>
                <a:cubicBezTo>
                  <a:pt x="644188" y="3215027"/>
                  <a:pt x="531278" y="3284445"/>
                  <a:pt x="463292" y="3316636"/>
                </a:cubicBezTo>
                <a:cubicBezTo>
                  <a:pt x="456096" y="3336479"/>
                  <a:pt x="389128" y="3337531"/>
                  <a:pt x="369865" y="3339094"/>
                </a:cubicBezTo>
                <a:cubicBezTo>
                  <a:pt x="365488" y="3372375"/>
                  <a:pt x="330307" y="3346614"/>
                  <a:pt x="318911" y="3367912"/>
                </a:cubicBezTo>
                <a:cubicBezTo>
                  <a:pt x="256531" y="3381126"/>
                  <a:pt x="186611" y="3396061"/>
                  <a:pt x="119548" y="3404651"/>
                </a:cubicBezTo>
                <a:lnTo>
                  <a:pt x="0" y="3414000"/>
                </a:lnTo>
                <a:lnTo>
                  <a:pt x="0" y="2"/>
                </a:lnTo>
                <a:lnTo>
                  <a:pt x="3459904" y="1"/>
                </a:lnTo>
                <a:cubicBezTo>
                  <a:pt x="3459905" y="1"/>
                  <a:pt x="3459906" y="0"/>
                  <a:pt x="3459907" y="0"/>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608CD17C-4A7C-477D-A659-BA8A89A78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395" y="5548366"/>
            <a:ext cx="18116491" cy="10142937"/>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 name="Resim 1">
            <a:extLst>
              <a:ext uri="{FF2B5EF4-FFF2-40B4-BE49-F238E27FC236}">
                <a16:creationId xmlns:a16="http://schemas.microsoft.com/office/drawing/2014/main" id="{914BA6F5-DCDE-A920-F2B0-3A9D28C5C6C1}"/>
              </a:ext>
            </a:extLst>
          </p:cNvPr>
          <p:cNvPicPr>
            <a:picLocks noChangeAspect="1"/>
          </p:cNvPicPr>
          <p:nvPr/>
        </p:nvPicPr>
        <p:blipFill>
          <a:blip r:embed="rId2"/>
          <a:stretch>
            <a:fillRect/>
          </a:stretch>
        </p:blipFill>
        <p:spPr>
          <a:xfrm>
            <a:off x="8188773" y="6189785"/>
            <a:ext cx="17991838" cy="8688655"/>
          </a:xfrm>
          <a:prstGeom prst="rect">
            <a:avLst/>
          </a:prstGeom>
        </p:spPr>
      </p:pic>
      <p:sp>
        <p:nvSpPr>
          <p:cNvPr id="3" name="Metin kutusu 2">
            <a:extLst>
              <a:ext uri="{FF2B5EF4-FFF2-40B4-BE49-F238E27FC236}">
                <a16:creationId xmlns:a16="http://schemas.microsoft.com/office/drawing/2014/main" id="{68230D8A-C07F-D90A-8C03-772885FD15BB}"/>
              </a:ext>
            </a:extLst>
          </p:cNvPr>
          <p:cNvSpPr txBox="1"/>
          <p:nvPr/>
        </p:nvSpPr>
        <p:spPr>
          <a:xfrm>
            <a:off x="4985950" y="16702077"/>
            <a:ext cx="23494008" cy="4739038"/>
          </a:xfrm>
          <a:prstGeom prst="rect">
            <a:avLst/>
          </a:prstGeom>
        </p:spPr>
        <p:txBody>
          <a:bodyPr vert="horz" lIns="91440" tIns="45720" rIns="91440" bIns="45720" rtlCol="0" anchor="ctr" anchorCtr="1">
            <a:normAutofit/>
          </a:bodyPr>
          <a:lstStyle/>
          <a:p>
            <a:pPr algn="ctr">
              <a:lnSpc>
                <a:spcPct val="90000"/>
              </a:lnSpc>
              <a:spcBef>
                <a:spcPct val="0"/>
              </a:spcBef>
              <a:spcAft>
                <a:spcPts val="600"/>
              </a:spcAft>
            </a:pPr>
            <a:r>
              <a:rPr lang="en-US" sz="8000" b="1" cap="all" spc="-50" dirty="0">
                <a:solidFill>
                  <a:srgbClr val="B29786"/>
                </a:solidFill>
              </a:rPr>
              <a:t>SUSTAINABILITY REPORT 2024</a:t>
            </a:r>
          </a:p>
        </p:txBody>
      </p:sp>
      <p:sp>
        <p:nvSpPr>
          <p:cNvPr id="4" name="Rectangle 2">
            <a:extLst>
              <a:ext uri="{FF2B5EF4-FFF2-40B4-BE49-F238E27FC236}">
                <a16:creationId xmlns:a16="http://schemas.microsoft.com/office/drawing/2014/main" id="{E631EE60-FC28-4688-0203-E8CB065BF83C}"/>
              </a:ext>
            </a:extLst>
          </p:cNvPr>
          <p:cNvSpPr>
            <a:spLocks noChangeArrowheads="1"/>
          </p:cNvSpPr>
          <p:nvPr/>
        </p:nvSpPr>
        <p:spPr bwMode="auto">
          <a:xfrm>
            <a:off x="0" y="0"/>
            <a:ext cx="334137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Freeform: Shape 36">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4221" y="0"/>
            <a:ext cx="27305257" cy="2364105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Freeform: Shape 38">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4060" y="0"/>
            <a:ext cx="27265579" cy="2364105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Metin kutusu 4">
            <a:extLst>
              <a:ext uri="{FF2B5EF4-FFF2-40B4-BE49-F238E27FC236}">
                <a16:creationId xmlns:a16="http://schemas.microsoft.com/office/drawing/2014/main" id="{5176823E-9EDC-621A-DD92-29714686DF2D}"/>
              </a:ext>
            </a:extLst>
          </p:cNvPr>
          <p:cNvSpPr txBox="1"/>
          <p:nvPr/>
        </p:nvSpPr>
        <p:spPr>
          <a:xfrm>
            <a:off x="4176711" y="8863024"/>
            <a:ext cx="25060275" cy="9528219"/>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en-US" sz="8000" kern="1200" spc="-50" dirty="0">
                <a:solidFill>
                  <a:srgbClr val="664339"/>
                </a:solidFill>
                <a:latin typeface="+mj-lt"/>
                <a:ea typeface="+mj-ea"/>
                <a:cs typeface="+mj-cs"/>
              </a:rPr>
              <a:t>Sustainability encompasses all activities undertaken to meet today's needs while protecting our natural resources and leaving a more livable world for future generations. Sustainable development, on the other hand, involves establishing a balance between ourselves and the environment, protecting and preserving the resources of today and the future. To this end, we are working to contribute to the protection of our environment by meeting the requirements of Stage 3.</a:t>
            </a:r>
          </a:p>
        </p:txBody>
      </p:sp>
      <p:sp>
        <p:nvSpPr>
          <p:cNvPr id="41" name="Rectangle 40">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1178" y="19045165"/>
            <a:ext cx="13031343" cy="94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911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669216FA-293F-4DFA-AF49-122081674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21416690" cy="23641050"/>
          </a:xfrm>
          <a:custGeom>
            <a:avLst/>
            <a:gdLst>
              <a:gd name="connsiteX0" fmla="*/ 7814528 w 7814528"/>
              <a:gd name="connsiteY0" fmla="*/ 0 h 6858000"/>
              <a:gd name="connsiteX1" fmla="*/ 4918634 w 7814528"/>
              <a:gd name="connsiteY1" fmla="*/ 0 h 6858000"/>
              <a:gd name="connsiteX2" fmla="*/ 3846377 w 7814528"/>
              <a:gd name="connsiteY2" fmla="*/ 0 h 6858000"/>
              <a:gd name="connsiteX3" fmla="*/ 1560224 w 7814528"/>
              <a:gd name="connsiteY3" fmla="*/ 0 h 6858000"/>
              <a:gd name="connsiteX4" fmla="*/ 1545811 w 7814528"/>
              <a:gd name="connsiteY4" fmla="*/ 52964 h 6858000"/>
              <a:gd name="connsiteX5" fmla="*/ 1507504 w 7814528"/>
              <a:gd name="connsiteY5" fmla="*/ 89121 h 6858000"/>
              <a:gd name="connsiteX6" fmla="*/ 1509331 w 7814528"/>
              <a:gd name="connsiteY6" fmla="*/ 143623 h 6858000"/>
              <a:gd name="connsiteX7" fmla="*/ 1476497 w 7814528"/>
              <a:gd name="connsiteY7" fmla="*/ 182099 h 6858000"/>
              <a:gd name="connsiteX8" fmla="*/ 1448939 w 7814528"/>
              <a:gd name="connsiteY8" fmla="*/ 236597 h 6858000"/>
              <a:gd name="connsiteX9" fmla="*/ 1420047 w 7814528"/>
              <a:gd name="connsiteY9" fmla="*/ 334926 h 6858000"/>
              <a:gd name="connsiteX10" fmla="*/ 1379508 w 7814528"/>
              <a:gd name="connsiteY10" fmla="*/ 455615 h 6858000"/>
              <a:gd name="connsiteX11" fmla="*/ 1387994 w 7814528"/>
              <a:gd name="connsiteY11" fmla="*/ 515581 h 6858000"/>
              <a:gd name="connsiteX12" fmla="*/ 1369494 w 7814528"/>
              <a:gd name="connsiteY12" fmla="*/ 600848 h 6858000"/>
              <a:gd name="connsiteX13" fmla="*/ 1385058 w 7814528"/>
              <a:gd name="connsiteY13" fmla="*/ 712462 h 6858000"/>
              <a:gd name="connsiteX14" fmla="*/ 1312535 w 7814528"/>
              <a:gd name="connsiteY14" fmla="*/ 779617 h 6858000"/>
              <a:gd name="connsiteX15" fmla="*/ 1327355 w 7814528"/>
              <a:gd name="connsiteY15" fmla="*/ 890133 h 6858000"/>
              <a:gd name="connsiteX16" fmla="*/ 1366472 w 7814528"/>
              <a:gd name="connsiteY16" fmla="*/ 950605 h 6858000"/>
              <a:gd name="connsiteX17" fmla="*/ 1386886 w 7814528"/>
              <a:gd name="connsiteY17" fmla="*/ 1051638 h 6858000"/>
              <a:gd name="connsiteX18" fmla="*/ 1370890 w 7814528"/>
              <a:gd name="connsiteY18" fmla="*/ 1102487 h 6858000"/>
              <a:gd name="connsiteX19" fmla="*/ 1341022 w 7814528"/>
              <a:gd name="connsiteY19" fmla="*/ 1164961 h 6858000"/>
              <a:gd name="connsiteX20" fmla="*/ 1342836 w 7814528"/>
              <a:gd name="connsiteY20" fmla="*/ 1249089 h 6858000"/>
              <a:gd name="connsiteX21" fmla="*/ 1306738 w 7814528"/>
              <a:gd name="connsiteY21" fmla="*/ 1345177 h 6858000"/>
              <a:gd name="connsiteX22" fmla="*/ 1300572 w 7814528"/>
              <a:gd name="connsiteY22" fmla="*/ 1349556 h 6858000"/>
              <a:gd name="connsiteX23" fmla="*/ 1299545 w 7814528"/>
              <a:gd name="connsiteY23" fmla="*/ 1357170 h 6858000"/>
              <a:gd name="connsiteX24" fmla="*/ 1303870 w 7814528"/>
              <a:gd name="connsiteY24" fmla="*/ 1361656 h 6858000"/>
              <a:gd name="connsiteX25" fmla="*/ 1291699 w 7814528"/>
              <a:gd name="connsiteY25" fmla="*/ 1421105 h 6858000"/>
              <a:gd name="connsiteX26" fmla="*/ 1268505 w 7814528"/>
              <a:gd name="connsiteY26" fmla="*/ 1489998 h 6858000"/>
              <a:gd name="connsiteX27" fmla="*/ 1273852 w 7814528"/>
              <a:gd name="connsiteY27" fmla="*/ 1558391 h 6858000"/>
              <a:gd name="connsiteX28" fmla="*/ 1269886 w 7814528"/>
              <a:gd name="connsiteY28" fmla="*/ 1634781 h 6858000"/>
              <a:gd name="connsiteX29" fmla="*/ 1267725 w 7814528"/>
              <a:gd name="connsiteY29" fmla="*/ 1680343 h 6858000"/>
              <a:gd name="connsiteX30" fmla="*/ 1245845 w 7814528"/>
              <a:gd name="connsiteY30" fmla="*/ 1810891 h 6858000"/>
              <a:gd name="connsiteX31" fmla="*/ 1197494 w 7814528"/>
              <a:gd name="connsiteY31" fmla="*/ 1985855 h 6858000"/>
              <a:gd name="connsiteX32" fmla="*/ 1180450 w 7814528"/>
              <a:gd name="connsiteY32" fmla="*/ 2025741 h 6858000"/>
              <a:gd name="connsiteX33" fmla="*/ 1180389 w 7814528"/>
              <a:gd name="connsiteY33" fmla="*/ 2031780 h 6858000"/>
              <a:gd name="connsiteX34" fmla="*/ 1173755 w 7814528"/>
              <a:gd name="connsiteY34" fmla="*/ 2064932 h 6858000"/>
              <a:gd name="connsiteX35" fmla="*/ 1178518 w 7814528"/>
              <a:gd name="connsiteY35" fmla="*/ 2118139 h 6858000"/>
              <a:gd name="connsiteX36" fmla="*/ 1185141 w 7814528"/>
              <a:gd name="connsiteY36" fmla="*/ 2154737 h 6858000"/>
              <a:gd name="connsiteX37" fmla="*/ 1185020 w 7814528"/>
              <a:gd name="connsiteY37" fmla="*/ 2259305 h 6858000"/>
              <a:gd name="connsiteX38" fmla="*/ 1178049 w 7814528"/>
              <a:gd name="connsiteY38" fmla="*/ 2517573 h 6858000"/>
              <a:gd name="connsiteX39" fmla="*/ 1179496 w 7814528"/>
              <a:gd name="connsiteY39" fmla="*/ 2636046 h 6858000"/>
              <a:gd name="connsiteX40" fmla="*/ 1192574 w 7814528"/>
              <a:gd name="connsiteY40" fmla="*/ 2780324 h 6858000"/>
              <a:gd name="connsiteX41" fmla="*/ 1158036 w 7814528"/>
              <a:gd name="connsiteY41" fmla="*/ 3022588 h 6858000"/>
              <a:gd name="connsiteX42" fmla="*/ 1150044 w 7814528"/>
              <a:gd name="connsiteY42" fmla="*/ 3399727 h 6858000"/>
              <a:gd name="connsiteX43" fmla="*/ 1150150 w 7814528"/>
              <a:gd name="connsiteY43" fmla="*/ 3673177 h 6858000"/>
              <a:gd name="connsiteX44" fmla="*/ 1151174 w 7814528"/>
              <a:gd name="connsiteY44" fmla="*/ 3675779 h 6858000"/>
              <a:gd name="connsiteX45" fmla="*/ 1149664 w 7814528"/>
              <a:gd name="connsiteY45" fmla="*/ 3703595 h 6858000"/>
              <a:gd name="connsiteX46" fmla="*/ 1132881 w 7814528"/>
              <a:gd name="connsiteY46" fmla="*/ 3833633 h 6858000"/>
              <a:gd name="connsiteX47" fmla="*/ 1134815 w 7814528"/>
              <a:gd name="connsiteY47" fmla="*/ 3841018 h 6858000"/>
              <a:gd name="connsiteX48" fmla="*/ 1120250 w 7814528"/>
              <a:gd name="connsiteY48" fmla="*/ 3887430 h 6858000"/>
              <a:gd name="connsiteX49" fmla="*/ 1102131 w 7814528"/>
              <a:gd name="connsiteY49" fmla="*/ 4004432 h 6858000"/>
              <a:gd name="connsiteX50" fmla="*/ 1023613 w 7814528"/>
              <a:gd name="connsiteY50" fmla="*/ 4326337 h 6858000"/>
              <a:gd name="connsiteX51" fmla="*/ 978637 w 7814528"/>
              <a:gd name="connsiteY51" fmla="*/ 4400454 h 6858000"/>
              <a:gd name="connsiteX52" fmla="*/ 965082 w 7814528"/>
              <a:gd name="connsiteY52" fmla="*/ 4458968 h 6858000"/>
              <a:gd name="connsiteX53" fmla="*/ 920188 w 7814528"/>
              <a:gd name="connsiteY53" fmla="*/ 4639226 h 6858000"/>
              <a:gd name="connsiteX54" fmla="*/ 742368 w 7814528"/>
              <a:gd name="connsiteY54" fmla="*/ 4844222 h 6858000"/>
              <a:gd name="connsiteX55" fmla="*/ 607456 w 7814528"/>
              <a:gd name="connsiteY55" fmla="*/ 4966224 h 6858000"/>
              <a:gd name="connsiteX56" fmla="*/ 508178 w 7814528"/>
              <a:gd name="connsiteY56" fmla="*/ 5187685 h 6858000"/>
              <a:gd name="connsiteX57" fmla="*/ 534294 w 7814528"/>
              <a:gd name="connsiteY57" fmla="*/ 5284615 h 6858000"/>
              <a:gd name="connsiteX58" fmla="*/ 447707 w 7814528"/>
              <a:gd name="connsiteY58" fmla="*/ 5395474 h 6858000"/>
              <a:gd name="connsiteX59" fmla="*/ 387935 w 7814528"/>
              <a:gd name="connsiteY59" fmla="*/ 5513206 h 6858000"/>
              <a:gd name="connsiteX60" fmla="*/ 292998 w 7814528"/>
              <a:gd name="connsiteY60" fmla="*/ 5606846 h 6858000"/>
              <a:gd name="connsiteX61" fmla="*/ 312720 w 7814528"/>
              <a:gd name="connsiteY61" fmla="*/ 5718432 h 6858000"/>
              <a:gd name="connsiteX62" fmla="*/ 303403 w 7814528"/>
              <a:gd name="connsiteY62" fmla="*/ 5763866 h 6858000"/>
              <a:gd name="connsiteX63" fmla="*/ 274115 w 7814528"/>
              <a:gd name="connsiteY63" fmla="*/ 5897456 h 6858000"/>
              <a:gd name="connsiteX64" fmla="*/ 267877 w 7814528"/>
              <a:gd name="connsiteY64" fmla="*/ 5939124 h 6858000"/>
              <a:gd name="connsiteX65" fmla="*/ 258663 w 7814528"/>
              <a:gd name="connsiteY65" fmla="*/ 6050242 h 6858000"/>
              <a:gd name="connsiteX66" fmla="*/ 283914 w 7814528"/>
              <a:gd name="connsiteY66" fmla="*/ 6117636 h 6858000"/>
              <a:gd name="connsiteX67" fmla="*/ 322438 w 7814528"/>
              <a:gd name="connsiteY67" fmla="*/ 6227890 h 6858000"/>
              <a:gd name="connsiteX68" fmla="*/ 311534 w 7814528"/>
              <a:gd name="connsiteY68" fmla="*/ 6270812 h 6858000"/>
              <a:gd name="connsiteX69" fmla="*/ 280671 w 7814528"/>
              <a:gd name="connsiteY69" fmla="*/ 6223342 h 6858000"/>
              <a:gd name="connsiteX70" fmla="*/ 280789 w 7814528"/>
              <a:gd name="connsiteY70" fmla="*/ 6292076 h 6858000"/>
              <a:gd name="connsiteX71" fmla="*/ 278411 w 7814528"/>
              <a:gd name="connsiteY71" fmla="*/ 6346762 h 6858000"/>
              <a:gd name="connsiteX72" fmla="*/ 196833 w 7814528"/>
              <a:gd name="connsiteY72" fmla="*/ 6404216 h 6858000"/>
              <a:gd name="connsiteX73" fmla="*/ 186183 w 7814528"/>
              <a:gd name="connsiteY73" fmla="*/ 6460270 h 6858000"/>
              <a:gd name="connsiteX74" fmla="*/ 134005 w 7814528"/>
              <a:gd name="connsiteY74" fmla="*/ 6493382 h 6858000"/>
              <a:gd name="connsiteX75" fmla="*/ 131368 w 7814528"/>
              <a:gd name="connsiteY75" fmla="*/ 6500603 h 6858000"/>
              <a:gd name="connsiteX76" fmla="*/ 134632 w 7814528"/>
              <a:gd name="connsiteY76" fmla="*/ 6505906 h 6858000"/>
              <a:gd name="connsiteX77" fmla="*/ 109997 w 7814528"/>
              <a:gd name="connsiteY77" fmla="*/ 6561395 h 6858000"/>
              <a:gd name="connsiteX78" fmla="*/ 97687 w 7814528"/>
              <a:gd name="connsiteY78" fmla="*/ 6623770 h 6858000"/>
              <a:gd name="connsiteX79" fmla="*/ 53082 w 7814528"/>
              <a:gd name="connsiteY79" fmla="*/ 6696748 h 6858000"/>
              <a:gd name="connsiteX80" fmla="*/ 42878 w 7814528"/>
              <a:gd name="connsiteY80" fmla="*/ 6765511 h 6858000"/>
              <a:gd name="connsiteX81" fmla="*/ 30999 w 7814528"/>
              <a:gd name="connsiteY81" fmla="*/ 6809563 h 6858000"/>
              <a:gd name="connsiteX82" fmla="*/ 154 w 7814528"/>
              <a:gd name="connsiteY82" fmla="*/ 6857440 h 6858000"/>
              <a:gd name="connsiteX83" fmla="*/ 0 w 7814528"/>
              <a:gd name="connsiteY83" fmla="*/ 6858000 h 6858000"/>
              <a:gd name="connsiteX84" fmla="*/ 3846377 w 7814528"/>
              <a:gd name="connsiteY84" fmla="*/ 6858000 h 6858000"/>
              <a:gd name="connsiteX85" fmla="*/ 4918634 w 7814528"/>
              <a:gd name="connsiteY85" fmla="*/ 6858000 h 6858000"/>
              <a:gd name="connsiteX86" fmla="*/ 7814528 w 7814528"/>
              <a:gd name="connsiteY8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7814528" h="6858000">
                <a:moveTo>
                  <a:pt x="7814528" y="0"/>
                </a:moveTo>
                <a:lnTo>
                  <a:pt x="4918634" y="0"/>
                </a:lnTo>
                <a:lnTo>
                  <a:pt x="3846377" y="0"/>
                </a:lnTo>
                <a:lnTo>
                  <a:pt x="1560224" y="0"/>
                </a:lnTo>
                <a:lnTo>
                  <a:pt x="1545811" y="52964"/>
                </a:lnTo>
                <a:cubicBezTo>
                  <a:pt x="1528410" y="78177"/>
                  <a:pt x="1517810" y="67775"/>
                  <a:pt x="1507504" y="89121"/>
                </a:cubicBezTo>
                <a:cubicBezTo>
                  <a:pt x="1508113" y="107288"/>
                  <a:pt x="1508722" y="125456"/>
                  <a:pt x="1509331" y="143623"/>
                </a:cubicBezTo>
                <a:cubicBezTo>
                  <a:pt x="1506516" y="157505"/>
                  <a:pt x="1450948" y="154163"/>
                  <a:pt x="1476497" y="182099"/>
                </a:cubicBezTo>
                <a:cubicBezTo>
                  <a:pt x="1477289" y="203409"/>
                  <a:pt x="1453597" y="215198"/>
                  <a:pt x="1448939" y="236597"/>
                </a:cubicBezTo>
                <a:cubicBezTo>
                  <a:pt x="1404813" y="323811"/>
                  <a:pt x="1432514" y="275061"/>
                  <a:pt x="1420047" y="334926"/>
                </a:cubicBezTo>
                <a:cubicBezTo>
                  <a:pt x="1410313" y="400073"/>
                  <a:pt x="1422800" y="355936"/>
                  <a:pt x="1379508" y="455615"/>
                </a:cubicBezTo>
                <a:cubicBezTo>
                  <a:pt x="1385931" y="489229"/>
                  <a:pt x="1380690" y="490382"/>
                  <a:pt x="1387994" y="515581"/>
                </a:cubicBezTo>
                <a:cubicBezTo>
                  <a:pt x="1405790" y="523813"/>
                  <a:pt x="1354208" y="591261"/>
                  <a:pt x="1369494" y="600848"/>
                </a:cubicBezTo>
                <a:cubicBezTo>
                  <a:pt x="1369503" y="646426"/>
                  <a:pt x="1385049" y="666884"/>
                  <a:pt x="1385058" y="712462"/>
                </a:cubicBezTo>
                <a:cubicBezTo>
                  <a:pt x="1371578" y="737413"/>
                  <a:pt x="1301411" y="773001"/>
                  <a:pt x="1312535" y="779617"/>
                </a:cubicBezTo>
                <a:cubicBezTo>
                  <a:pt x="1306880" y="822322"/>
                  <a:pt x="1322795" y="848662"/>
                  <a:pt x="1327355" y="890133"/>
                </a:cubicBezTo>
                <a:cubicBezTo>
                  <a:pt x="1310340" y="948105"/>
                  <a:pt x="1361739" y="906205"/>
                  <a:pt x="1366472" y="950605"/>
                </a:cubicBezTo>
                <a:lnTo>
                  <a:pt x="1386886" y="1051638"/>
                </a:lnTo>
                <a:lnTo>
                  <a:pt x="1370890" y="1102487"/>
                </a:lnTo>
                <a:lnTo>
                  <a:pt x="1341022" y="1164961"/>
                </a:lnTo>
                <a:cubicBezTo>
                  <a:pt x="1325635" y="1231008"/>
                  <a:pt x="1335585" y="1221954"/>
                  <a:pt x="1342836" y="1249089"/>
                </a:cubicBezTo>
                <a:cubicBezTo>
                  <a:pt x="1331059" y="1279763"/>
                  <a:pt x="1300805" y="1310433"/>
                  <a:pt x="1306738" y="1345177"/>
                </a:cubicBezTo>
                <a:cubicBezTo>
                  <a:pt x="1303557" y="1343687"/>
                  <a:pt x="1301735" y="1345624"/>
                  <a:pt x="1300572" y="1349556"/>
                </a:cubicBezTo>
                <a:lnTo>
                  <a:pt x="1299545" y="1357170"/>
                </a:lnTo>
                <a:lnTo>
                  <a:pt x="1303870" y="1361656"/>
                </a:lnTo>
                <a:cubicBezTo>
                  <a:pt x="1318344" y="1380369"/>
                  <a:pt x="1296755" y="1386887"/>
                  <a:pt x="1291699" y="1421105"/>
                </a:cubicBezTo>
                <a:cubicBezTo>
                  <a:pt x="1288206" y="1437353"/>
                  <a:pt x="1272286" y="1493313"/>
                  <a:pt x="1268505" y="1489998"/>
                </a:cubicBezTo>
                <a:lnTo>
                  <a:pt x="1273852" y="1558391"/>
                </a:lnTo>
                <a:cubicBezTo>
                  <a:pt x="1249752" y="1600697"/>
                  <a:pt x="1278105" y="1594593"/>
                  <a:pt x="1269886" y="1634781"/>
                </a:cubicBezTo>
                <a:cubicBezTo>
                  <a:pt x="1260574" y="1657385"/>
                  <a:pt x="1258711" y="1670409"/>
                  <a:pt x="1267725" y="1680343"/>
                </a:cubicBezTo>
                <a:cubicBezTo>
                  <a:pt x="1222526" y="1786031"/>
                  <a:pt x="1264454" y="1728006"/>
                  <a:pt x="1245845" y="1810891"/>
                </a:cubicBezTo>
                <a:cubicBezTo>
                  <a:pt x="1231459" y="1866045"/>
                  <a:pt x="1220375" y="1923519"/>
                  <a:pt x="1197494" y="1985855"/>
                </a:cubicBezTo>
                <a:lnTo>
                  <a:pt x="1180450" y="2025741"/>
                </a:lnTo>
                <a:lnTo>
                  <a:pt x="1180389" y="2031780"/>
                </a:lnTo>
                <a:cubicBezTo>
                  <a:pt x="1179373" y="2043912"/>
                  <a:pt x="1177313" y="2055306"/>
                  <a:pt x="1173755" y="2064932"/>
                </a:cubicBezTo>
                <a:cubicBezTo>
                  <a:pt x="1187987" y="2054984"/>
                  <a:pt x="1167308" y="2109329"/>
                  <a:pt x="1178518" y="2118139"/>
                </a:cubicBezTo>
                <a:cubicBezTo>
                  <a:pt x="1187958" y="2122956"/>
                  <a:pt x="1183883" y="2140566"/>
                  <a:pt x="1185141" y="2154737"/>
                </a:cubicBezTo>
                <a:cubicBezTo>
                  <a:pt x="1193612" y="2166165"/>
                  <a:pt x="1190732" y="2235860"/>
                  <a:pt x="1185020" y="2259305"/>
                </a:cubicBezTo>
                <a:lnTo>
                  <a:pt x="1178049" y="2517573"/>
                </a:lnTo>
                <a:cubicBezTo>
                  <a:pt x="1177128" y="2580363"/>
                  <a:pt x="1171628" y="2600315"/>
                  <a:pt x="1179496" y="2636046"/>
                </a:cubicBezTo>
                <a:cubicBezTo>
                  <a:pt x="1184616" y="2688494"/>
                  <a:pt x="1163332" y="2741828"/>
                  <a:pt x="1192574" y="2780324"/>
                </a:cubicBezTo>
                <a:cubicBezTo>
                  <a:pt x="1179558" y="2884035"/>
                  <a:pt x="1185698" y="2922794"/>
                  <a:pt x="1158036" y="3022588"/>
                </a:cubicBezTo>
                <a:cubicBezTo>
                  <a:pt x="1152947" y="3137700"/>
                  <a:pt x="1151991" y="3299532"/>
                  <a:pt x="1150044" y="3399727"/>
                </a:cubicBezTo>
                <a:cubicBezTo>
                  <a:pt x="1150079" y="3490877"/>
                  <a:pt x="1150115" y="3582027"/>
                  <a:pt x="1150150" y="3673177"/>
                </a:cubicBezTo>
                <a:lnTo>
                  <a:pt x="1151174" y="3675779"/>
                </a:lnTo>
                <a:cubicBezTo>
                  <a:pt x="1153016" y="3688315"/>
                  <a:pt x="1151974" y="3696849"/>
                  <a:pt x="1149664" y="3703595"/>
                </a:cubicBezTo>
                <a:lnTo>
                  <a:pt x="1132881" y="3833633"/>
                </a:lnTo>
                <a:lnTo>
                  <a:pt x="1134815" y="3841018"/>
                </a:lnTo>
                <a:lnTo>
                  <a:pt x="1120250" y="3887430"/>
                </a:lnTo>
                <a:cubicBezTo>
                  <a:pt x="1105791" y="3928762"/>
                  <a:pt x="1111561" y="3966554"/>
                  <a:pt x="1102131" y="4004432"/>
                </a:cubicBezTo>
                <a:cubicBezTo>
                  <a:pt x="1064064" y="4136055"/>
                  <a:pt x="1040701" y="4260393"/>
                  <a:pt x="1023613" y="4326337"/>
                </a:cubicBezTo>
                <a:cubicBezTo>
                  <a:pt x="1011608" y="4366877"/>
                  <a:pt x="986978" y="4380936"/>
                  <a:pt x="978637" y="4400454"/>
                </a:cubicBezTo>
                <a:cubicBezTo>
                  <a:pt x="973638" y="4417006"/>
                  <a:pt x="948720" y="4442947"/>
                  <a:pt x="965082" y="4458968"/>
                </a:cubicBezTo>
                <a:cubicBezTo>
                  <a:pt x="925918" y="4546524"/>
                  <a:pt x="944438" y="4565414"/>
                  <a:pt x="920188" y="4639226"/>
                </a:cubicBezTo>
                <a:lnTo>
                  <a:pt x="742368" y="4844222"/>
                </a:lnTo>
                <a:lnTo>
                  <a:pt x="607456" y="4966224"/>
                </a:lnTo>
                <a:cubicBezTo>
                  <a:pt x="552467" y="5030691"/>
                  <a:pt x="542133" y="5141843"/>
                  <a:pt x="508178" y="5187685"/>
                </a:cubicBezTo>
                <a:lnTo>
                  <a:pt x="534294" y="5284615"/>
                </a:lnTo>
                <a:lnTo>
                  <a:pt x="447707" y="5395474"/>
                </a:lnTo>
                <a:cubicBezTo>
                  <a:pt x="437363" y="5431641"/>
                  <a:pt x="402113" y="5463532"/>
                  <a:pt x="387935" y="5513206"/>
                </a:cubicBezTo>
                <a:cubicBezTo>
                  <a:pt x="364458" y="5574781"/>
                  <a:pt x="356661" y="5518667"/>
                  <a:pt x="292998" y="5606846"/>
                </a:cubicBezTo>
                <a:cubicBezTo>
                  <a:pt x="292067" y="5641050"/>
                  <a:pt x="310984" y="5692261"/>
                  <a:pt x="312720" y="5718432"/>
                </a:cubicBezTo>
                <a:cubicBezTo>
                  <a:pt x="328340" y="5730258"/>
                  <a:pt x="290524" y="5751252"/>
                  <a:pt x="303403" y="5763866"/>
                </a:cubicBezTo>
                <a:lnTo>
                  <a:pt x="274115" y="5897456"/>
                </a:lnTo>
                <a:cubicBezTo>
                  <a:pt x="255595" y="5918965"/>
                  <a:pt x="258427" y="5930296"/>
                  <a:pt x="267877" y="5939124"/>
                </a:cubicBezTo>
                <a:cubicBezTo>
                  <a:pt x="253196" y="5979642"/>
                  <a:pt x="263098" y="6008758"/>
                  <a:pt x="258663" y="6050242"/>
                </a:cubicBezTo>
                <a:cubicBezTo>
                  <a:pt x="229611" y="6103262"/>
                  <a:pt x="288809" y="6073252"/>
                  <a:pt x="283914" y="6117636"/>
                </a:cubicBezTo>
                <a:lnTo>
                  <a:pt x="322438" y="6227890"/>
                </a:lnTo>
                <a:lnTo>
                  <a:pt x="311534" y="6270812"/>
                </a:lnTo>
                <a:lnTo>
                  <a:pt x="280671" y="6223342"/>
                </a:lnTo>
                <a:lnTo>
                  <a:pt x="280789" y="6292076"/>
                </a:lnTo>
                <a:lnTo>
                  <a:pt x="278411" y="6346762"/>
                </a:lnTo>
                <a:cubicBezTo>
                  <a:pt x="249219" y="6408016"/>
                  <a:pt x="195566" y="6376164"/>
                  <a:pt x="196833" y="6404216"/>
                </a:cubicBezTo>
                <a:cubicBezTo>
                  <a:pt x="178751" y="6431680"/>
                  <a:pt x="187838" y="6425066"/>
                  <a:pt x="186183" y="6460270"/>
                </a:cubicBezTo>
                <a:cubicBezTo>
                  <a:pt x="183397" y="6458140"/>
                  <a:pt x="135985" y="6489789"/>
                  <a:pt x="134005" y="6493382"/>
                </a:cubicBezTo>
                <a:lnTo>
                  <a:pt x="131368" y="6500603"/>
                </a:lnTo>
                <a:lnTo>
                  <a:pt x="134632" y="6505906"/>
                </a:lnTo>
                <a:cubicBezTo>
                  <a:pt x="144760" y="6527264"/>
                  <a:pt x="122272" y="6529041"/>
                  <a:pt x="109997" y="6561395"/>
                </a:cubicBezTo>
                <a:cubicBezTo>
                  <a:pt x="103101" y="6576527"/>
                  <a:pt x="100671" y="6627814"/>
                  <a:pt x="97687" y="6623770"/>
                </a:cubicBezTo>
                <a:lnTo>
                  <a:pt x="53082" y="6696748"/>
                </a:lnTo>
                <a:cubicBezTo>
                  <a:pt x="20465" y="6732956"/>
                  <a:pt x="59523" y="6727996"/>
                  <a:pt x="42878" y="6765511"/>
                </a:cubicBezTo>
                <a:cubicBezTo>
                  <a:pt x="28934" y="6785613"/>
                  <a:pt x="24323" y="6797941"/>
                  <a:pt x="30999" y="6809563"/>
                </a:cubicBezTo>
                <a:cubicBezTo>
                  <a:pt x="14295" y="6832974"/>
                  <a:pt x="5105" y="6847546"/>
                  <a:pt x="154" y="6857440"/>
                </a:cubicBezTo>
                <a:lnTo>
                  <a:pt x="0" y="6858000"/>
                </a:lnTo>
                <a:lnTo>
                  <a:pt x="3846377" y="6858000"/>
                </a:lnTo>
                <a:lnTo>
                  <a:pt x="4918634" y="6858000"/>
                </a:lnTo>
                <a:lnTo>
                  <a:pt x="7814528" y="685800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Metin kutusu 4">
            <a:extLst>
              <a:ext uri="{FF2B5EF4-FFF2-40B4-BE49-F238E27FC236}">
                <a16:creationId xmlns:a16="http://schemas.microsoft.com/office/drawing/2014/main" id="{5176823E-9EDC-621A-DD92-29714686DF2D}"/>
              </a:ext>
            </a:extLst>
          </p:cNvPr>
          <p:cNvSpPr txBox="1"/>
          <p:nvPr/>
        </p:nvSpPr>
        <p:spPr>
          <a:xfrm>
            <a:off x="2119620" y="3419968"/>
            <a:ext cx="11242057" cy="963553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13600" b="1" kern="1200" spc="-50" dirty="0">
                <a:solidFill>
                  <a:srgbClr val="B29786"/>
                </a:solidFill>
                <a:latin typeface="+mj-lt"/>
                <a:ea typeface="+mj-ea"/>
                <a:cs typeface="+mj-cs"/>
              </a:rPr>
              <a:t>BUSINESS OPPORTUNITIES</a:t>
            </a:r>
          </a:p>
        </p:txBody>
      </p:sp>
      <p:sp>
        <p:nvSpPr>
          <p:cNvPr id="28" name="Freeform: Shape 27">
            <a:extLst>
              <a:ext uri="{FF2B5EF4-FFF2-40B4-BE49-F238E27FC236}">
                <a16:creationId xmlns:a16="http://schemas.microsoft.com/office/drawing/2014/main" id="{885504CF-B07B-45CD-B2B9-77F91DFDF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48602" y="1995038"/>
            <a:ext cx="18078174" cy="19358180"/>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50800" dist="12700" dir="30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6">
            <a:extLst>
              <a:ext uri="{FF2B5EF4-FFF2-40B4-BE49-F238E27FC236}">
                <a16:creationId xmlns:a16="http://schemas.microsoft.com/office/drawing/2014/main" id="{C6F0F1BD-D7E0-40DE-8DBF-8152D3191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93951" y="880679"/>
            <a:ext cx="3748147" cy="1478803"/>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4" name="Tablo 3">
            <a:extLst>
              <a:ext uri="{FF2B5EF4-FFF2-40B4-BE49-F238E27FC236}">
                <a16:creationId xmlns:a16="http://schemas.microsoft.com/office/drawing/2014/main" id="{CC511BEF-DEA7-2B76-5CDB-763914EFAC16}"/>
              </a:ext>
            </a:extLst>
          </p:cNvPr>
          <p:cNvGraphicFramePr>
            <a:graphicFrameLocks noGrp="1"/>
          </p:cNvGraphicFramePr>
          <p:nvPr>
            <p:extLst>
              <p:ext uri="{D42A27DB-BD31-4B8C-83A1-F6EECF244321}">
                <p14:modId xmlns:p14="http://schemas.microsoft.com/office/powerpoint/2010/main" val="1449555936"/>
              </p:ext>
            </p:extLst>
          </p:nvPr>
        </p:nvGraphicFramePr>
        <p:xfrm>
          <a:off x="17021907" y="3240161"/>
          <a:ext cx="13575324" cy="17580024"/>
        </p:xfrm>
        <a:graphic>
          <a:graphicData uri="http://schemas.openxmlformats.org/drawingml/2006/table">
            <a:tbl>
              <a:tblPr>
                <a:solidFill>
                  <a:srgbClr val="F7F7F7"/>
                </a:solidFill>
                <a:tableStyleId>{8EC20E35-A176-4012-BC5E-935CFFF8708E}</a:tableStyleId>
              </a:tblPr>
              <a:tblGrid>
                <a:gridCol w="13575324">
                  <a:extLst>
                    <a:ext uri="{9D8B030D-6E8A-4147-A177-3AD203B41FA5}">
                      <a16:colId xmlns:a16="http://schemas.microsoft.com/office/drawing/2014/main" val="3352408897"/>
                    </a:ext>
                  </a:extLst>
                </a:gridCol>
              </a:tblGrid>
              <a:tr h="17580024">
                <a:tc>
                  <a:txBody>
                    <a:bodyPr/>
                    <a:lstStyle/>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OVERVIEW</a:t>
                      </a:r>
                    </a:p>
                    <a:p>
                      <a:pPr>
                        <a:lnSpc>
                          <a:spcPct val="90000"/>
                        </a:lnSpc>
                        <a:spcBef>
                          <a:spcPts val="1000"/>
                        </a:spcBef>
                        <a:buClr>
                          <a:schemeClr val="accent1"/>
                        </a:buClr>
                        <a:buSzPct val="80000"/>
                        <a:buFont typeface="Wingdings 3" charset="2"/>
                        <a:buChar char=""/>
                      </a:pPr>
                      <a:endParaRPr lang="en-US" sz="6000" kern="1200" cap="none" spc="0" noProof="0" dirty="0">
                        <a:solidFill>
                          <a:srgbClr val="B29786"/>
                        </a:solidFill>
                        <a:latin typeface="Avenir Next LT Pro" panose="020B0504020202020204" pitchFamily="34" charset="-94"/>
                        <a:ea typeface="+mn-ea"/>
                        <a:cs typeface="+mn-cs"/>
                      </a:endParaRP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Address: No: 2, 2299th Street, </a:t>
                      </a:r>
                      <a:r>
                        <a:rPr lang="en-US" sz="6000" kern="1200" cap="none" spc="0" noProof="0" dirty="0" err="1">
                          <a:solidFill>
                            <a:srgbClr val="B29786"/>
                          </a:solidFill>
                          <a:latin typeface="Avenir Next LT Pro" panose="020B0504020202020204" pitchFamily="34" charset="-94"/>
                          <a:ea typeface="+mn-ea"/>
                          <a:cs typeface="+mn-cs"/>
                        </a:rPr>
                        <a:t>Guzeloba</a:t>
                      </a:r>
                      <a:r>
                        <a:rPr lang="en-US" sz="6000" kern="1200" cap="none" spc="0" noProof="0" dirty="0">
                          <a:solidFill>
                            <a:srgbClr val="B29786"/>
                          </a:solidFill>
                          <a:latin typeface="Avenir Next LT Pro" panose="020B0504020202020204" pitchFamily="34" charset="-94"/>
                          <a:ea typeface="+mn-ea"/>
                          <a:cs typeface="+mn-cs"/>
                        </a:rPr>
                        <a:t> Neighborhood</a:t>
                      </a: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Phone: 0536 606 79 97</a:t>
                      </a:r>
                    </a:p>
                    <a:p>
                      <a:pPr>
                        <a:lnSpc>
                          <a:spcPct val="90000"/>
                        </a:lnSpc>
                        <a:spcBef>
                          <a:spcPts val="1000"/>
                        </a:spcBef>
                        <a:buClr>
                          <a:schemeClr val="accent1"/>
                        </a:buClr>
                        <a:buSzPct val="80000"/>
                        <a:buFont typeface="Wingdings 3" charset="2"/>
                        <a:buChar char=""/>
                      </a:pPr>
                      <a:endParaRPr lang="en-US" sz="6000" kern="1200" cap="none" spc="0" noProof="0" dirty="0">
                        <a:solidFill>
                          <a:srgbClr val="B29786"/>
                        </a:solidFill>
                        <a:latin typeface="Avenir Next LT Pro" panose="020B0504020202020204" pitchFamily="34" charset="-94"/>
                        <a:ea typeface="+mn-ea"/>
                        <a:cs typeface="+mn-cs"/>
                      </a:endParaRP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Website: https://www.awenhotel.com/</a:t>
                      </a: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E-Mail:</a:t>
                      </a:r>
                    </a:p>
                    <a:p>
                      <a:pPr>
                        <a:lnSpc>
                          <a:spcPct val="90000"/>
                        </a:lnSpc>
                        <a:spcBef>
                          <a:spcPts val="1000"/>
                        </a:spcBef>
                        <a:buClr>
                          <a:schemeClr val="accent1"/>
                        </a:buClr>
                        <a:buSzPct val="80000"/>
                        <a:buFont typeface="Wingdings 3" charset="2"/>
                        <a:buChar char=""/>
                      </a:pPr>
                      <a:endParaRPr lang="en-US" sz="6000" kern="1200" cap="none" spc="0" noProof="0" dirty="0">
                        <a:solidFill>
                          <a:srgbClr val="B29786"/>
                        </a:solidFill>
                        <a:latin typeface="Avenir Next LT Pro" panose="020B0504020202020204" pitchFamily="34" charset="-94"/>
                        <a:ea typeface="+mn-ea"/>
                        <a:cs typeface="+mn-cs"/>
                      </a:endParaRP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Airport: 20 minutes</a:t>
                      </a: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Opening Hours:</a:t>
                      </a:r>
                    </a:p>
                    <a:p>
                      <a:pPr>
                        <a:lnSpc>
                          <a:spcPct val="90000"/>
                        </a:lnSpc>
                        <a:spcBef>
                          <a:spcPts val="1000"/>
                        </a:spcBef>
                        <a:buClr>
                          <a:schemeClr val="accent1"/>
                        </a:buClr>
                        <a:buSzPct val="80000"/>
                        <a:buFont typeface="Wingdings 3" charset="2"/>
                        <a:buChar char=""/>
                      </a:pPr>
                      <a:endParaRPr lang="en-US" sz="6000" kern="1200" cap="none" spc="0" noProof="0" dirty="0">
                        <a:solidFill>
                          <a:srgbClr val="B29786"/>
                        </a:solidFill>
                        <a:latin typeface="Avenir Next LT Pro" panose="020B0504020202020204" pitchFamily="34" charset="-94"/>
                        <a:ea typeface="+mn-ea"/>
                        <a:cs typeface="+mn-cs"/>
                      </a:endParaRP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Number of Rooms: 40</a:t>
                      </a: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Housekeeping: Yes</a:t>
                      </a:r>
                    </a:p>
                    <a:p>
                      <a:pPr>
                        <a:lnSpc>
                          <a:spcPct val="90000"/>
                        </a:lnSpc>
                        <a:spcBef>
                          <a:spcPts val="1000"/>
                        </a:spcBef>
                        <a:buClr>
                          <a:schemeClr val="accent1"/>
                        </a:buClr>
                        <a:buSzPct val="80000"/>
                        <a:buFont typeface="Wingdings 3" charset="2"/>
                        <a:buChar char=""/>
                      </a:pPr>
                      <a:endParaRPr lang="en-US" sz="6000" kern="1200" cap="none" spc="0" noProof="0" dirty="0">
                        <a:solidFill>
                          <a:srgbClr val="B29786"/>
                        </a:solidFill>
                        <a:latin typeface="Avenir Next LT Pro" panose="020B0504020202020204" pitchFamily="34" charset="-94"/>
                        <a:ea typeface="+mn-ea"/>
                        <a:cs typeface="+mn-cs"/>
                      </a:endParaRPr>
                    </a:p>
                    <a:p>
                      <a:pPr>
                        <a:lnSpc>
                          <a:spcPct val="90000"/>
                        </a:lnSpc>
                        <a:spcBef>
                          <a:spcPts val="1000"/>
                        </a:spcBef>
                        <a:buClr>
                          <a:schemeClr val="accent1"/>
                        </a:buClr>
                        <a:buSzPct val="80000"/>
                        <a:buFont typeface="Wingdings 3" charset="2"/>
                        <a:buChar char=""/>
                      </a:pPr>
                      <a:r>
                        <a:rPr lang="en-US" sz="6000" kern="1200" cap="none" spc="0" noProof="0" dirty="0">
                          <a:solidFill>
                            <a:srgbClr val="B29786"/>
                          </a:solidFill>
                          <a:latin typeface="Avenir Next LT Pro" panose="020B0504020202020204" pitchFamily="34" charset="-94"/>
                          <a:ea typeface="+mn-ea"/>
                          <a:cs typeface="+mn-cs"/>
                        </a:rPr>
                        <a:t>Pets: -</a:t>
                      </a:r>
                      <a:endParaRPr lang="tr-TR" sz="6000" kern="1200" cap="none" spc="0" noProof="0" dirty="0">
                        <a:solidFill>
                          <a:srgbClr val="B29786"/>
                        </a:solidFill>
                        <a:latin typeface="Avenir Next LT Pro" panose="020B0504020202020204" pitchFamily="34" charset="-94"/>
                        <a:ea typeface="+mn-ea"/>
                        <a:cs typeface="+mn-cs"/>
                      </a:endParaRPr>
                    </a:p>
                  </a:txBody>
                  <a:tcPr marL="76385" marR="76385" marT="76385" marB="188595" anchor="ctr">
                    <a:lnL w="12700" cmpd="sng">
                      <a:noFill/>
                      <a:prstDash val="solid"/>
                    </a:lnL>
                    <a:lnR w="12700" cmpd="sng">
                      <a:noFill/>
                      <a:prstDash val="solid"/>
                    </a:lnR>
                    <a:lnT w="12700" cap="flat" cmpd="sng" algn="ctr">
                      <a:solidFill>
                        <a:schemeClr val="tx1">
                          <a:lumMod val="50000"/>
                          <a:lumOff val="50000"/>
                        </a:schemeClr>
                      </a:solidFill>
                      <a:prstDash val="solid"/>
                    </a:lnT>
                    <a:lnB w="12700" cap="flat" cmpd="sng" algn="ctr">
                      <a:solidFill>
                        <a:schemeClr val="tx1">
                          <a:lumMod val="50000"/>
                          <a:lumOff val="50000"/>
                        </a:schemeClr>
                      </a:solidFill>
                      <a:prstDash val="solid"/>
                    </a:lnB>
                    <a:solidFill>
                      <a:srgbClr val="F7F7F7"/>
                    </a:solidFill>
                  </a:tcPr>
                </a:tc>
                <a:extLst>
                  <a:ext uri="{0D108BD9-81ED-4DB2-BD59-A6C34878D82A}">
                    <a16:rowId xmlns:a16="http://schemas.microsoft.com/office/drawing/2014/main" val="1808534120"/>
                  </a:ext>
                </a:extLst>
              </a:tr>
            </a:tbl>
          </a:graphicData>
        </a:graphic>
      </p:graphicFrame>
    </p:spTree>
    <p:extLst>
      <p:ext uri="{BB962C8B-B14F-4D97-AF65-F5344CB8AC3E}">
        <p14:creationId xmlns:p14="http://schemas.microsoft.com/office/powerpoint/2010/main" val="3623088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617B2681-80BA-5507-2851-3FC62843D141}"/>
              </a:ext>
            </a:extLst>
          </p:cNvPr>
          <p:cNvSpPr txBox="1"/>
          <p:nvPr/>
        </p:nvSpPr>
        <p:spPr>
          <a:xfrm>
            <a:off x="18244376" y="5416062"/>
            <a:ext cx="13540154" cy="369332"/>
          </a:xfrm>
          <a:prstGeom prst="rect">
            <a:avLst/>
          </a:prstGeom>
          <a:noFill/>
        </p:spPr>
        <p:txBody>
          <a:bodyPr wrap="square" rtlCol="0">
            <a:spAutoFit/>
          </a:bodyPr>
          <a:lstStyle/>
          <a:p>
            <a:r>
              <a:rPr lang="tr-TR" dirty="0"/>
              <a:t>C</a:t>
            </a:r>
          </a:p>
        </p:txBody>
      </p:sp>
      <p:pic>
        <p:nvPicPr>
          <p:cNvPr id="9" name="Graphic 11" descr="İşaretleyici">
            <a:extLst>
              <a:ext uri="{FF2B5EF4-FFF2-40B4-BE49-F238E27FC236}">
                <a16:creationId xmlns:a16="http://schemas.microsoft.com/office/drawing/2014/main" id="{87A787B9-F1ED-BBAE-C4E2-7D9FA44F7C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19078" y="-433136"/>
            <a:ext cx="4484794" cy="4484794"/>
          </a:xfrm>
          <a:prstGeom prst="rect">
            <a:avLst/>
          </a:prstGeom>
        </p:spPr>
      </p:pic>
      <p:pic>
        <p:nvPicPr>
          <p:cNvPr id="3" name="Resim 2" descr="dış mekan, gökyüzü, ağaç, bina içeren bir resim&#10;&#10;Açıklama otomatik olarak oluşturuldu">
            <a:extLst>
              <a:ext uri="{FF2B5EF4-FFF2-40B4-BE49-F238E27FC236}">
                <a16:creationId xmlns:a16="http://schemas.microsoft.com/office/drawing/2014/main" id="{ABED77F9-E3EB-D4E5-DB12-5DB751C12059}"/>
              </a:ext>
            </a:extLst>
          </p:cNvPr>
          <p:cNvPicPr>
            <a:picLocks noChangeAspect="1"/>
          </p:cNvPicPr>
          <p:nvPr/>
        </p:nvPicPr>
        <p:blipFill>
          <a:blip r:embed="rId4">
            <a:alphaModFix amt="70000"/>
          </a:blip>
          <a:stretch>
            <a:fillRect/>
          </a:stretch>
        </p:blipFill>
        <p:spPr>
          <a:xfrm>
            <a:off x="14500860" y="0"/>
            <a:ext cx="18912840" cy="23641050"/>
          </a:xfrm>
          <a:prstGeom prst="rect">
            <a:avLst/>
          </a:prstGeom>
        </p:spPr>
      </p:pic>
      <p:sp>
        <p:nvSpPr>
          <p:cNvPr id="4" name="Metin kutusu 3">
            <a:extLst>
              <a:ext uri="{FF2B5EF4-FFF2-40B4-BE49-F238E27FC236}">
                <a16:creationId xmlns:a16="http://schemas.microsoft.com/office/drawing/2014/main" id="{543A8845-21D3-C439-4834-8E72BC51F33C}"/>
              </a:ext>
            </a:extLst>
          </p:cNvPr>
          <p:cNvSpPr txBox="1"/>
          <p:nvPr/>
        </p:nvSpPr>
        <p:spPr>
          <a:xfrm>
            <a:off x="1" y="2242397"/>
            <a:ext cx="13821508" cy="19666922"/>
          </a:xfrm>
          <a:prstGeom prst="rect">
            <a:avLst/>
          </a:prstGeom>
          <a:noFill/>
        </p:spPr>
        <p:txBody>
          <a:bodyPr wrap="square">
            <a:spAutoFit/>
          </a:bodyPr>
          <a:lstStyle/>
          <a:p>
            <a:pPr algn="ctr"/>
            <a:r>
              <a:rPr lang="tr-TR" sz="6600" b="1" dirty="0">
                <a:solidFill>
                  <a:srgbClr val="664339"/>
                </a:solidFill>
              </a:rPr>
              <a:t>OUR DISTANCE TO LANDMARKS</a:t>
            </a:r>
          </a:p>
          <a:p>
            <a:pPr algn="ctr"/>
            <a:endParaRPr lang="tr-TR" sz="6600" b="1" dirty="0">
              <a:solidFill>
                <a:srgbClr val="664339"/>
              </a:solidFill>
            </a:endParaRPr>
          </a:p>
          <a:p>
            <a:pPr algn="ctr"/>
            <a:r>
              <a:rPr lang="tr-TR" sz="6000" b="1" dirty="0" err="1">
                <a:solidFill>
                  <a:srgbClr val="664339"/>
                </a:solidFill>
              </a:rPr>
              <a:t>Imperial</a:t>
            </a:r>
            <a:r>
              <a:rPr lang="tr-TR" sz="6000" b="1" dirty="0">
                <a:solidFill>
                  <a:srgbClr val="664339"/>
                </a:solidFill>
              </a:rPr>
              <a:t> 650 m</a:t>
            </a:r>
          </a:p>
          <a:p>
            <a:pPr algn="ctr"/>
            <a:endParaRPr lang="tr-TR" sz="6000" b="1" dirty="0">
              <a:solidFill>
                <a:srgbClr val="664339"/>
              </a:solidFill>
            </a:endParaRPr>
          </a:p>
          <a:p>
            <a:pPr algn="ctr"/>
            <a:r>
              <a:rPr lang="tr-TR" sz="6000" b="1" dirty="0">
                <a:solidFill>
                  <a:srgbClr val="664339"/>
                </a:solidFill>
              </a:rPr>
              <a:t>Antalya </a:t>
            </a:r>
            <a:r>
              <a:rPr lang="tr-TR" sz="6000" b="1" dirty="0" err="1">
                <a:solidFill>
                  <a:srgbClr val="664339"/>
                </a:solidFill>
              </a:rPr>
              <a:t>Sand</a:t>
            </a:r>
            <a:r>
              <a:rPr lang="tr-TR" sz="6000" b="1" dirty="0">
                <a:solidFill>
                  <a:srgbClr val="664339"/>
                </a:solidFill>
              </a:rPr>
              <a:t> </a:t>
            </a:r>
            <a:r>
              <a:rPr lang="tr-TR" sz="6000" b="1" dirty="0" err="1">
                <a:solidFill>
                  <a:srgbClr val="664339"/>
                </a:solidFill>
              </a:rPr>
              <a:t>Sculpture</a:t>
            </a:r>
            <a:r>
              <a:rPr lang="tr-TR" sz="6000" b="1" dirty="0">
                <a:solidFill>
                  <a:srgbClr val="664339"/>
                </a:solidFill>
              </a:rPr>
              <a:t> </a:t>
            </a:r>
            <a:r>
              <a:rPr lang="tr-TR" sz="6000" b="1" dirty="0" err="1">
                <a:solidFill>
                  <a:srgbClr val="664339"/>
                </a:solidFill>
              </a:rPr>
              <a:t>Museum</a:t>
            </a:r>
            <a:r>
              <a:rPr lang="tr-TR" sz="6000" b="1" dirty="0">
                <a:solidFill>
                  <a:srgbClr val="664339"/>
                </a:solidFill>
              </a:rPr>
              <a:t> 950 m</a:t>
            </a:r>
          </a:p>
          <a:p>
            <a:pPr algn="ctr"/>
            <a:endParaRPr lang="tr-TR" sz="6000" b="1" dirty="0">
              <a:solidFill>
                <a:srgbClr val="664339"/>
              </a:solidFill>
            </a:endParaRPr>
          </a:p>
          <a:p>
            <a:pPr algn="ctr"/>
            <a:r>
              <a:rPr lang="tr-TR" sz="6000" b="1" dirty="0" err="1">
                <a:solidFill>
                  <a:srgbClr val="664339"/>
                </a:solidFill>
              </a:rPr>
              <a:t>Duden</a:t>
            </a:r>
            <a:r>
              <a:rPr lang="tr-TR" sz="6000" b="1" dirty="0">
                <a:solidFill>
                  <a:srgbClr val="664339"/>
                </a:solidFill>
              </a:rPr>
              <a:t> Park 2 km</a:t>
            </a:r>
          </a:p>
          <a:p>
            <a:pPr algn="ctr"/>
            <a:endParaRPr lang="tr-TR" sz="6000" b="1" dirty="0">
              <a:solidFill>
                <a:srgbClr val="664339"/>
              </a:solidFill>
            </a:endParaRPr>
          </a:p>
          <a:p>
            <a:pPr algn="ctr"/>
            <a:r>
              <a:rPr lang="tr-TR" sz="6000" b="1" dirty="0" err="1">
                <a:solidFill>
                  <a:srgbClr val="664339"/>
                </a:solidFill>
              </a:rPr>
              <a:t>Yidirim</a:t>
            </a:r>
            <a:r>
              <a:rPr lang="tr-TR" sz="6000" b="1" dirty="0">
                <a:solidFill>
                  <a:srgbClr val="664339"/>
                </a:solidFill>
              </a:rPr>
              <a:t> </a:t>
            </a:r>
            <a:r>
              <a:rPr lang="tr-TR" sz="6000" b="1" dirty="0" err="1">
                <a:solidFill>
                  <a:srgbClr val="664339"/>
                </a:solidFill>
              </a:rPr>
              <a:t>Beyazit</a:t>
            </a:r>
            <a:r>
              <a:rPr lang="tr-TR" sz="6000" b="1" dirty="0">
                <a:solidFill>
                  <a:srgbClr val="664339"/>
                </a:solidFill>
              </a:rPr>
              <a:t> </a:t>
            </a:r>
            <a:r>
              <a:rPr lang="tr-TR" sz="6000" b="1" dirty="0" err="1">
                <a:solidFill>
                  <a:srgbClr val="664339"/>
                </a:solidFill>
              </a:rPr>
              <a:t>Mosque</a:t>
            </a:r>
            <a:r>
              <a:rPr lang="tr-TR" sz="6000" b="1" dirty="0">
                <a:solidFill>
                  <a:srgbClr val="664339"/>
                </a:solidFill>
              </a:rPr>
              <a:t> 1.4 km</a:t>
            </a:r>
          </a:p>
          <a:p>
            <a:pPr algn="ctr"/>
            <a:endParaRPr lang="tr-TR" sz="6000" b="1" dirty="0">
              <a:solidFill>
                <a:srgbClr val="664339"/>
              </a:solidFill>
            </a:endParaRPr>
          </a:p>
          <a:p>
            <a:pPr algn="ctr"/>
            <a:r>
              <a:rPr lang="tr-TR" sz="6000" b="1" dirty="0" err="1">
                <a:solidFill>
                  <a:srgbClr val="664339"/>
                </a:solidFill>
              </a:rPr>
              <a:t>Güzeloba</a:t>
            </a:r>
            <a:r>
              <a:rPr lang="tr-TR" sz="6000" b="1" dirty="0">
                <a:solidFill>
                  <a:srgbClr val="664339"/>
                </a:solidFill>
              </a:rPr>
              <a:t> </a:t>
            </a:r>
            <a:r>
              <a:rPr lang="tr-TR" sz="6000" b="1" dirty="0" err="1">
                <a:solidFill>
                  <a:srgbClr val="664339"/>
                </a:solidFill>
              </a:rPr>
              <a:t>Friday</a:t>
            </a:r>
            <a:r>
              <a:rPr lang="tr-TR" sz="6000" b="1" dirty="0">
                <a:solidFill>
                  <a:srgbClr val="664339"/>
                </a:solidFill>
              </a:rPr>
              <a:t> Market 1.3 km</a:t>
            </a:r>
          </a:p>
          <a:p>
            <a:pPr algn="ctr"/>
            <a:endParaRPr lang="tr-TR" sz="6000" b="1" dirty="0">
              <a:solidFill>
                <a:srgbClr val="664339"/>
              </a:solidFill>
            </a:endParaRPr>
          </a:p>
          <a:p>
            <a:pPr algn="ctr"/>
            <a:r>
              <a:rPr lang="tr-TR" sz="6000" b="1" dirty="0">
                <a:solidFill>
                  <a:srgbClr val="664339"/>
                </a:solidFill>
              </a:rPr>
              <a:t>Lara Beach Park 750 m</a:t>
            </a:r>
          </a:p>
          <a:p>
            <a:pPr algn="ctr"/>
            <a:endParaRPr lang="tr-TR" sz="6000" b="1" dirty="0">
              <a:solidFill>
                <a:srgbClr val="664339"/>
              </a:solidFill>
            </a:endParaRPr>
          </a:p>
          <a:p>
            <a:pPr algn="ctr"/>
            <a:r>
              <a:rPr lang="tr-TR" sz="6000" b="1" dirty="0" err="1">
                <a:solidFill>
                  <a:srgbClr val="664339"/>
                </a:solidFill>
              </a:rPr>
              <a:t>Sandland</a:t>
            </a:r>
            <a:r>
              <a:rPr lang="tr-TR" sz="6000" b="1" dirty="0">
                <a:solidFill>
                  <a:srgbClr val="664339"/>
                </a:solidFill>
              </a:rPr>
              <a:t> 950 m</a:t>
            </a:r>
          </a:p>
          <a:p>
            <a:pPr algn="ctr"/>
            <a:endParaRPr lang="tr-TR" sz="6000" b="1" dirty="0">
              <a:solidFill>
                <a:srgbClr val="664339"/>
              </a:solidFill>
            </a:endParaRPr>
          </a:p>
          <a:p>
            <a:pPr algn="ctr"/>
            <a:r>
              <a:rPr lang="tr-TR" sz="6000" b="1" dirty="0">
                <a:solidFill>
                  <a:srgbClr val="664339"/>
                </a:solidFill>
              </a:rPr>
              <a:t>Düden </a:t>
            </a:r>
            <a:r>
              <a:rPr lang="tr-TR" sz="6000" b="1" dirty="0" err="1">
                <a:solidFill>
                  <a:srgbClr val="664339"/>
                </a:solidFill>
              </a:rPr>
              <a:t>Waterfall</a:t>
            </a:r>
            <a:r>
              <a:rPr lang="tr-TR" sz="6000" b="1" dirty="0">
                <a:solidFill>
                  <a:srgbClr val="664339"/>
                </a:solidFill>
              </a:rPr>
              <a:t> 1.9 km</a:t>
            </a:r>
          </a:p>
          <a:p>
            <a:pPr algn="ctr"/>
            <a:endParaRPr lang="tr-TR" sz="6000" b="1" dirty="0">
              <a:solidFill>
                <a:srgbClr val="664339"/>
              </a:solidFill>
            </a:endParaRPr>
          </a:p>
          <a:p>
            <a:pPr algn="ctr"/>
            <a:r>
              <a:rPr lang="tr-TR" sz="6000" b="1" dirty="0" err="1">
                <a:solidFill>
                  <a:srgbClr val="664339"/>
                </a:solidFill>
              </a:rPr>
              <a:t>Celilov</a:t>
            </a:r>
            <a:r>
              <a:rPr lang="tr-TR" sz="6000" b="1" dirty="0">
                <a:solidFill>
                  <a:srgbClr val="664339"/>
                </a:solidFill>
              </a:rPr>
              <a:t> </a:t>
            </a:r>
            <a:r>
              <a:rPr lang="tr-TR" sz="6000" b="1" dirty="0" err="1">
                <a:solidFill>
                  <a:srgbClr val="664339"/>
                </a:solidFill>
              </a:rPr>
              <a:t>Imperial</a:t>
            </a:r>
            <a:r>
              <a:rPr lang="tr-TR" sz="6000" b="1" dirty="0">
                <a:solidFill>
                  <a:srgbClr val="664339"/>
                </a:solidFill>
              </a:rPr>
              <a:t> 1.5 km</a:t>
            </a:r>
          </a:p>
          <a:p>
            <a:pPr algn="ctr"/>
            <a:endParaRPr lang="tr-TR" sz="6000" b="1" dirty="0">
              <a:solidFill>
                <a:srgbClr val="664339"/>
              </a:solidFill>
            </a:endParaRPr>
          </a:p>
          <a:p>
            <a:pPr algn="ctr"/>
            <a:r>
              <a:rPr lang="tr-TR" sz="6000" b="1" dirty="0">
                <a:solidFill>
                  <a:srgbClr val="664339"/>
                </a:solidFill>
              </a:rPr>
              <a:t>Antalya </a:t>
            </a:r>
            <a:r>
              <a:rPr lang="tr-TR" sz="6000" b="1" dirty="0" err="1">
                <a:solidFill>
                  <a:srgbClr val="664339"/>
                </a:solidFill>
              </a:rPr>
              <a:t>Airport</a:t>
            </a:r>
            <a:r>
              <a:rPr lang="tr-TR" sz="6000" b="1" dirty="0">
                <a:solidFill>
                  <a:srgbClr val="664339"/>
                </a:solidFill>
              </a:rPr>
              <a:t> 13 km</a:t>
            </a:r>
            <a:endParaRPr lang="tr-TR" sz="4800" dirty="0">
              <a:solidFill>
                <a:srgbClr val="66433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descr="iç mekan tasarımı, bina, zemin, iç mekan içeren bir resim&#10;&#10;Açıklama otomatik olarak oluşturuldu">
            <a:extLst>
              <a:ext uri="{FF2B5EF4-FFF2-40B4-BE49-F238E27FC236}">
                <a16:creationId xmlns:a16="http://schemas.microsoft.com/office/drawing/2014/main" id="{0786DB29-CCD9-66C5-EA07-3A45B73DD6F3}"/>
              </a:ext>
            </a:extLst>
          </p:cNvPr>
          <p:cNvPicPr>
            <a:picLocks noChangeAspect="1"/>
          </p:cNvPicPr>
          <p:nvPr/>
        </p:nvPicPr>
        <p:blipFill rotWithShape="1">
          <a:blip r:embed="rId2"/>
          <a:srcRect l="20498"/>
          <a:stretch/>
        </p:blipFill>
        <p:spPr>
          <a:xfrm>
            <a:off x="0" y="0"/>
            <a:ext cx="33413680" cy="23641040"/>
          </a:xfrm>
          <a:prstGeom prst="rect">
            <a:avLst/>
          </a:prstGeom>
        </p:spPr>
      </p:pic>
      <p:sp>
        <p:nvSpPr>
          <p:cNvPr id="33" name="Rectangle 3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39711"/>
            <a:ext cx="33413700" cy="2539055"/>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6B4D114C-F47F-3DF3-3D24-BC5CA9736016}"/>
              </a:ext>
            </a:extLst>
          </p:cNvPr>
          <p:cNvSpPr txBox="1"/>
          <p:nvPr/>
        </p:nvSpPr>
        <p:spPr>
          <a:xfrm>
            <a:off x="1435744" y="18329707"/>
            <a:ext cx="14706933" cy="2567616"/>
          </a:xfrm>
          <a:prstGeom prst="rect">
            <a:avLst/>
          </a:prstGeom>
        </p:spPr>
        <p:txBody>
          <a:bodyPr vert="horz" lIns="91440" tIns="45720" rIns="91440" bIns="45720" rtlCol="0" anchor="ctr">
            <a:normAutofit/>
          </a:bodyPr>
          <a:lstStyle/>
          <a:p>
            <a:pPr marR="174625" algn="ctr">
              <a:lnSpc>
                <a:spcPct val="90000"/>
              </a:lnSpc>
              <a:spcBef>
                <a:spcPct val="0"/>
              </a:spcBef>
              <a:spcAft>
                <a:spcPts val="800"/>
              </a:spcAft>
            </a:pPr>
            <a:r>
              <a:rPr lang="tr-TR" sz="6600" b="1" dirty="0">
                <a:solidFill>
                  <a:schemeClr val="tx1">
                    <a:lumMod val="85000"/>
                    <a:lumOff val="15000"/>
                  </a:schemeClr>
                </a:solidFill>
                <a:effectLst/>
                <a:latin typeface="+mj-lt"/>
                <a:ea typeface="+mj-ea"/>
                <a:cs typeface="+mj-cs"/>
              </a:rPr>
              <a:t>HOTEL ACCESSIBILITY</a:t>
            </a:r>
            <a:endParaRPr lang="en-US" sz="6600" dirty="0">
              <a:solidFill>
                <a:schemeClr val="tx1">
                  <a:lumMod val="85000"/>
                  <a:lumOff val="15000"/>
                </a:schemeClr>
              </a:solidFill>
              <a:effectLst/>
              <a:latin typeface="+mj-lt"/>
              <a:ea typeface="+mj-ea"/>
              <a:cs typeface="+mj-cs"/>
            </a:endParaRPr>
          </a:p>
        </p:txBody>
      </p:sp>
      <p:cxnSp>
        <p:nvCxnSpPr>
          <p:cNvPr id="35" name="Straight Connector 3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8070280"/>
            <a:ext cx="334137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1148198"/>
            <a:ext cx="334137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Metin kutusu 4">
            <a:extLst>
              <a:ext uri="{FF2B5EF4-FFF2-40B4-BE49-F238E27FC236}">
                <a16:creationId xmlns:a16="http://schemas.microsoft.com/office/drawing/2014/main" id="{2B819DB4-03ED-F319-76BA-AD1E1D6D85D5}"/>
              </a:ext>
            </a:extLst>
          </p:cNvPr>
          <p:cNvSpPr txBox="1"/>
          <p:nvPr/>
        </p:nvSpPr>
        <p:spPr>
          <a:xfrm>
            <a:off x="16706840" y="18445866"/>
            <a:ext cx="14706933" cy="2567616"/>
          </a:xfrm>
          <a:prstGeom prst="rect">
            <a:avLst/>
          </a:prstGeom>
        </p:spPr>
        <p:txBody>
          <a:bodyPr vert="horz" lIns="91440" tIns="45720" rIns="91440" bIns="45720" rtlCol="0" anchor="ctr">
            <a:normAutofit/>
          </a:bodyPr>
          <a:lstStyle/>
          <a:p>
            <a:pPr marR="174625" algn="ctr">
              <a:lnSpc>
                <a:spcPct val="90000"/>
              </a:lnSpc>
              <a:spcBef>
                <a:spcPct val="0"/>
              </a:spcBef>
              <a:spcAft>
                <a:spcPts val="800"/>
              </a:spcAft>
            </a:pPr>
            <a:r>
              <a:rPr lang="en-US" sz="5400" dirty="0">
                <a:solidFill>
                  <a:schemeClr val="tx1">
                    <a:lumMod val="85000"/>
                    <a:lumOff val="15000"/>
                  </a:schemeClr>
                </a:solidFill>
                <a:effectLst/>
                <a:latin typeface="+mj-lt"/>
                <a:ea typeface="+mj-ea"/>
                <a:cs typeface="+mj-cs"/>
              </a:rPr>
              <a:t>Accessible features</a:t>
            </a:r>
          </a:p>
          <a:p>
            <a:pPr marR="174625" algn="ctr">
              <a:lnSpc>
                <a:spcPct val="90000"/>
              </a:lnSpc>
              <a:spcBef>
                <a:spcPct val="0"/>
              </a:spcBef>
              <a:spcAft>
                <a:spcPts val="800"/>
              </a:spcAft>
            </a:pPr>
            <a:r>
              <a:rPr lang="en-US" sz="5400" dirty="0">
                <a:solidFill>
                  <a:schemeClr val="tx1">
                    <a:lumMod val="85000"/>
                    <a:lumOff val="15000"/>
                  </a:schemeClr>
                </a:solidFill>
                <a:effectLst/>
                <a:latin typeface="+mj-lt"/>
                <a:ea typeface="+mj-ea"/>
                <a:cs typeface="+mj-cs"/>
              </a:rPr>
              <a:t>Elevator</a:t>
            </a:r>
          </a:p>
          <a:p>
            <a:pPr marR="174625" algn="ctr">
              <a:lnSpc>
                <a:spcPct val="90000"/>
              </a:lnSpc>
              <a:spcBef>
                <a:spcPct val="0"/>
              </a:spcBef>
              <a:spcAft>
                <a:spcPts val="800"/>
              </a:spcAft>
            </a:pPr>
            <a:r>
              <a:rPr lang="en-US" sz="5400" dirty="0">
                <a:solidFill>
                  <a:schemeClr val="tx1">
                    <a:lumMod val="85000"/>
                    <a:lumOff val="15000"/>
                  </a:schemeClr>
                </a:solidFill>
                <a:effectLst/>
                <a:latin typeface="+mj-lt"/>
                <a:ea typeface="+mj-ea"/>
                <a:cs typeface="+mj-cs"/>
              </a:rPr>
              <a:t>Public area accessible restroom</a:t>
            </a:r>
          </a:p>
        </p:txBody>
      </p:sp>
      <p:cxnSp>
        <p:nvCxnSpPr>
          <p:cNvPr id="8" name="Düz Bağlayıcı 7">
            <a:extLst>
              <a:ext uri="{FF2B5EF4-FFF2-40B4-BE49-F238E27FC236}">
                <a16:creationId xmlns:a16="http://schemas.microsoft.com/office/drawing/2014/main" id="{D6FD0F53-A7A3-F685-1376-CF667384BDD0}"/>
              </a:ext>
            </a:extLst>
          </p:cNvPr>
          <p:cNvCxnSpPr>
            <a:cxnSpLocks/>
          </p:cNvCxnSpPr>
          <p:nvPr/>
        </p:nvCxnSpPr>
        <p:spPr>
          <a:xfrm>
            <a:off x="17092246" y="18700716"/>
            <a:ext cx="0" cy="181704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45830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27D7A02-907B-496F-BA7E-AA3780733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FBA5268-0AE7-4CAD-9537-D0EB09E76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88D065B-39DA-4077-B9CF-E489CE4C0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9520" y="2364105"/>
            <a:ext cx="29654659" cy="18912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6B4D114C-F47F-3DF3-3D24-BC5CA9736016}"/>
              </a:ext>
            </a:extLst>
          </p:cNvPr>
          <p:cNvSpPr txBox="1"/>
          <p:nvPr/>
        </p:nvSpPr>
        <p:spPr>
          <a:xfrm>
            <a:off x="7816310" y="-2346155"/>
            <a:ext cx="18868916" cy="4282934"/>
          </a:xfrm>
          <a:prstGeom prst="rect">
            <a:avLst/>
          </a:prstGeom>
        </p:spPr>
        <p:txBody>
          <a:bodyPr vert="horz" lIns="91440" tIns="45720" rIns="91440" bIns="45720" rtlCol="0" anchor="b">
            <a:normAutofit/>
          </a:bodyPr>
          <a:lstStyle/>
          <a:p>
            <a:pPr marR="174625" algn="ctr">
              <a:lnSpc>
                <a:spcPct val="90000"/>
              </a:lnSpc>
              <a:spcBef>
                <a:spcPct val="0"/>
              </a:spcBef>
              <a:spcAft>
                <a:spcPts val="800"/>
              </a:spcAft>
            </a:pPr>
            <a:r>
              <a:rPr lang="en-US" sz="8400" b="1" kern="1200" dirty="0">
                <a:solidFill>
                  <a:schemeClr val="tx1">
                    <a:lumMod val="65000"/>
                    <a:lumOff val="35000"/>
                  </a:schemeClr>
                </a:solidFill>
                <a:effectLst/>
                <a:latin typeface="+mj-lt"/>
                <a:ea typeface="+mj-ea"/>
                <a:cs typeface="+mj-cs"/>
              </a:rPr>
              <a:t>SUSTAINABLE TOURISM POLICY</a:t>
            </a:r>
            <a:endParaRPr lang="en-US" sz="8400" kern="1200" dirty="0">
              <a:solidFill>
                <a:schemeClr val="tx1">
                  <a:lumMod val="65000"/>
                  <a:lumOff val="35000"/>
                </a:schemeClr>
              </a:solidFill>
              <a:effectLst/>
              <a:latin typeface="+mj-lt"/>
              <a:ea typeface="+mj-ea"/>
              <a:cs typeface="+mj-cs"/>
            </a:endParaRPr>
          </a:p>
        </p:txBody>
      </p:sp>
      <p:pic>
        <p:nvPicPr>
          <p:cNvPr id="4" name="Resim 3" descr="metin, ekran görüntüsü, yazı tipi, doküman, belge içeren bir resim&#10;&#10;Yapay zeka tarafından oluşturulmuş içerik yanlış olabilir.">
            <a:extLst>
              <a:ext uri="{FF2B5EF4-FFF2-40B4-BE49-F238E27FC236}">
                <a16:creationId xmlns:a16="http://schemas.microsoft.com/office/drawing/2014/main" id="{B5E94EDB-D7C6-1D29-4783-7AE9BE0745A7}"/>
              </a:ext>
            </a:extLst>
          </p:cNvPr>
          <p:cNvPicPr>
            <a:picLocks noChangeAspect="1"/>
          </p:cNvPicPr>
          <p:nvPr/>
        </p:nvPicPr>
        <p:blipFill>
          <a:blip r:embed="rId2"/>
          <a:stretch>
            <a:fillRect/>
          </a:stretch>
        </p:blipFill>
        <p:spPr>
          <a:xfrm>
            <a:off x="1879520" y="1936779"/>
            <a:ext cx="30300326" cy="20395683"/>
          </a:xfrm>
          <a:prstGeom prst="rect">
            <a:avLst/>
          </a:prstGeom>
        </p:spPr>
      </p:pic>
    </p:spTree>
    <p:extLst>
      <p:ext uri="{BB962C8B-B14F-4D97-AF65-F5344CB8AC3E}">
        <p14:creationId xmlns:p14="http://schemas.microsoft.com/office/powerpoint/2010/main" val="77291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kişi, şahıs, dış mekan, yeşil, giyim içeren bir resim&#10;&#10;Açıklama otomatik olarak oluşturuldu">
            <a:extLst>
              <a:ext uri="{FF2B5EF4-FFF2-40B4-BE49-F238E27FC236}">
                <a16:creationId xmlns:a16="http://schemas.microsoft.com/office/drawing/2014/main" id="{09B71314-7D5C-83B5-285A-033BD17A673F}"/>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l="10865" r="22000"/>
          <a:stretch/>
        </p:blipFill>
        <p:spPr>
          <a:xfrm>
            <a:off x="20" y="10"/>
            <a:ext cx="33413680" cy="23641040"/>
          </a:xfrm>
          <a:prstGeom prst="rect">
            <a:avLst/>
          </a:prstGeom>
        </p:spPr>
      </p:pic>
      <p:sp>
        <p:nvSpPr>
          <p:cNvPr id="4" name="Metin kutusu 3">
            <a:extLst>
              <a:ext uri="{FF2B5EF4-FFF2-40B4-BE49-F238E27FC236}">
                <a16:creationId xmlns:a16="http://schemas.microsoft.com/office/drawing/2014/main" id="{C279A5BE-E39E-58FF-A805-26BCE5C29A40}"/>
              </a:ext>
            </a:extLst>
          </p:cNvPr>
          <p:cNvSpPr txBox="1"/>
          <p:nvPr/>
        </p:nvSpPr>
        <p:spPr>
          <a:xfrm>
            <a:off x="3165298" y="4990888"/>
            <a:ext cx="24187819" cy="11477805"/>
          </a:xfrm>
          <a:prstGeom prst="rect">
            <a:avLst/>
          </a:prstGeom>
        </p:spPr>
        <p:txBody>
          <a:bodyPr vert="horz" lIns="91440" tIns="45720" rIns="91440" bIns="45720" rtlCol="0" anchor="b">
            <a:normAutofit/>
          </a:bodyPr>
          <a:lstStyle/>
          <a:p>
            <a:pPr>
              <a:spcBef>
                <a:spcPct val="0"/>
              </a:spcBef>
              <a:spcAft>
                <a:spcPts val="600"/>
              </a:spcAft>
            </a:pPr>
            <a:r>
              <a:rPr lang="en-US" sz="7200" dirty="0">
                <a:latin typeface="+mj-lt"/>
                <a:ea typeface="+mj-ea"/>
                <a:cs typeface="+mj-cs"/>
              </a:rPr>
              <a:t>WE SEPARATE WASTE FOR RECYCLING.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descr="kişi, şahıs, dış mekan, yeşil, giyim içeren bir resim&#10;&#10;Açıklama otomatik olarak oluşturuldu">
            <a:extLst>
              <a:ext uri="{FF2B5EF4-FFF2-40B4-BE49-F238E27FC236}">
                <a16:creationId xmlns:a16="http://schemas.microsoft.com/office/drawing/2014/main" id="{09B71314-7D5C-83B5-285A-033BD17A673F}"/>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l="10865" r="22000"/>
          <a:stretch/>
        </p:blipFill>
        <p:spPr>
          <a:xfrm>
            <a:off x="20" y="0"/>
            <a:ext cx="33413680" cy="23641040"/>
          </a:xfrm>
          <a:prstGeom prst="rect">
            <a:avLst/>
          </a:prstGeom>
        </p:spPr>
      </p:pic>
      <p:sp>
        <p:nvSpPr>
          <p:cNvPr id="4" name="Metin kutusu 3">
            <a:extLst>
              <a:ext uri="{FF2B5EF4-FFF2-40B4-BE49-F238E27FC236}">
                <a16:creationId xmlns:a16="http://schemas.microsoft.com/office/drawing/2014/main" id="{C279A5BE-E39E-58FF-A805-26BCE5C29A40}"/>
              </a:ext>
            </a:extLst>
          </p:cNvPr>
          <p:cNvSpPr txBox="1"/>
          <p:nvPr/>
        </p:nvSpPr>
        <p:spPr>
          <a:xfrm>
            <a:off x="949637" y="11462027"/>
            <a:ext cx="24187819" cy="11477805"/>
          </a:xfrm>
          <a:prstGeom prst="rect">
            <a:avLst/>
          </a:prstGeom>
        </p:spPr>
        <p:txBody>
          <a:bodyPr vert="horz" lIns="91440" tIns="45720" rIns="91440" bIns="45720" rtlCol="0" anchor="b">
            <a:normAutofit/>
          </a:bodyPr>
          <a:lstStyle/>
          <a:p>
            <a:pPr>
              <a:spcBef>
                <a:spcPct val="0"/>
              </a:spcBef>
              <a:spcAft>
                <a:spcPts val="600"/>
              </a:spcAft>
            </a:pPr>
            <a:r>
              <a:rPr lang="en-US" sz="7200" dirty="0">
                <a:latin typeface="+mj-lt"/>
                <a:ea typeface="+mj-ea"/>
                <a:cs typeface="+mj-cs"/>
              </a:rPr>
              <a:t>WE SEPARATIVE WASTE FOR RECYCLING.</a:t>
            </a:r>
          </a:p>
          <a:p>
            <a:pPr>
              <a:spcBef>
                <a:spcPct val="0"/>
              </a:spcBef>
              <a:spcAft>
                <a:spcPts val="600"/>
              </a:spcAft>
            </a:pPr>
            <a:r>
              <a:rPr lang="en-US" sz="7200" dirty="0">
                <a:latin typeface="+mj-lt"/>
                <a:ea typeface="+mj-ea"/>
                <a:cs typeface="+mj-cs"/>
              </a:rPr>
              <a:t>WE HAVE A ZERO WASTE CERTIFICATE.</a:t>
            </a:r>
          </a:p>
        </p:txBody>
      </p:sp>
      <p:pic>
        <p:nvPicPr>
          <p:cNvPr id="5" name="Resim 4" descr="metin, ekran görüntüsü, tasarım içeren bir resim&#10;&#10;Açıklama otomatik olarak oluşturuldu">
            <a:extLst>
              <a:ext uri="{FF2B5EF4-FFF2-40B4-BE49-F238E27FC236}">
                <a16:creationId xmlns:a16="http://schemas.microsoft.com/office/drawing/2014/main" id="{35BCB96C-49E0-54B5-C92B-2CD3BE1BE1DD}"/>
              </a:ext>
            </a:extLst>
          </p:cNvPr>
          <p:cNvPicPr>
            <a:picLocks noChangeAspect="1"/>
          </p:cNvPicPr>
          <p:nvPr/>
        </p:nvPicPr>
        <p:blipFill>
          <a:blip r:embed="rId3"/>
          <a:srcRect l="3834" t="3070" r="6818" b="5669"/>
          <a:stretch/>
        </p:blipFill>
        <p:spPr>
          <a:xfrm>
            <a:off x="3370682" y="351692"/>
            <a:ext cx="27683750" cy="19983635"/>
          </a:xfrm>
          <a:prstGeom prst="rect">
            <a:avLst/>
          </a:prstGeom>
          <a:ln>
            <a:noFill/>
          </a:ln>
          <a:effectLst>
            <a:softEdge rad="112500"/>
          </a:effectLst>
        </p:spPr>
      </p:pic>
    </p:spTree>
    <p:extLst>
      <p:ext uri="{BB962C8B-B14F-4D97-AF65-F5344CB8AC3E}">
        <p14:creationId xmlns:p14="http://schemas.microsoft.com/office/powerpoint/2010/main" val="1221650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33412864"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 y="0"/>
            <a:ext cx="33412865" cy="23641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7" name="Group 16">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572136" y="13737"/>
            <a:ext cx="26783484" cy="23641050"/>
            <a:chOff x="1303402" y="36937"/>
            <a:chExt cx="9772765" cy="6858000"/>
          </a:xfrm>
        </p:grpSpPr>
        <p:sp>
          <p:nvSpPr>
            <p:cNvPr id="18" name="Freeform: Shape 17">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4" name="Metin kutusu 3">
            <a:extLst>
              <a:ext uri="{FF2B5EF4-FFF2-40B4-BE49-F238E27FC236}">
                <a16:creationId xmlns:a16="http://schemas.microsoft.com/office/drawing/2014/main" id="{CC074070-53BF-010F-AB22-22C544A09929}"/>
              </a:ext>
            </a:extLst>
          </p:cNvPr>
          <p:cNvSpPr txBox="1"/>
          <p:nvPr/>
        </p:nvSpPr>
        <p:spPr>
          <a:xfrm>
            <a:off x="8346211" y="7044960"/>
            <a:ext cx="16732047" cy="700149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10100" kern="1200" dirty="0">
                <a:solidFill>
                  <a:schemeClr val="tx2"/>
                </a:solidFill>
                <a:latin typeface="+mj-lt"/>
                <a:ea typeface="+mj-ea"/>
                <a:cs typeface="+mj-cs"/>
              </a:rPr>
              <a:t>All waste generated from our business is separated in accordance with zero waste and all our waste is recorded.</a:t>
            </a:r>
          </a:p>
        </p:txBody>
      </p:sp>
    </p:spTree>
    <p:extLst>
      <p:ext uri="{BB962C8B-B14F-4D97-AF65-F5344CB8AC3E}">
        <p14:creationId xmlns:p14="http://schemas.microsoft.com/office/powerpoint/2010/main" val="304908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33413696"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4" name="Rectangle 26">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3356829" cy="7880346"/>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F50150D5-6CB7-22A4-4A05-DF9BB98AC984}"/>
              </a:ext>
            </a:extLst>
          </p:cNvPr>
          <p:cNvSpPr txBox="1"/>
          <p:nvPr/>
        </p:nvSpPr>
        <p:spPr>
          <a:xfrm>
            <a:off x="2097171" y="7360576"/>
            <a:ext cx="12735421" cy="56000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2400" b="1" spc="-50" dirty="0">
                <a:ln w="3175" cmpd="sng">
                  <a:noFill/>
                </a:ln>
                <a:latin typeface="+mj-lt"/>
                <a:ea typeface="+mj-ea"/>
                <a:cs typeface="+mj-cs"/>
              </a:rPr>
              <a:t>2024</a:t>
            </a:r>
          </a:p>
          <a:p>
            <a:pPr>
              <a:lnSpc>
                <a:spcPct val="90000"/>
              </a:lnSpc>
              <a:spcBef>
                <a:spcPct val="0"/>
              </a:spcBef>
              <a:spcAft>
                <a:spcPts val="600"/>
              </a:spcAft>
            </a:pPr>
            <a:r>
              <a:rPr lang="en-US" sz="12400" b="1" spc="-50" dirty="0">
                <a:ln w="3175" cmpd="sng">
                  <a:noFill/>
                </a:ln>
                <a:latin typeface="+mj-lt"/>
                <a:ea typeface="+mj-ea"/>
                <a:cs typeface="+mj-cs"/>
              </a:rPr>
              <a:t>ELECTRICAL DATA</a:t>
            </a:r>
          </a:p>
        </p:txBody>
      </p:sp>
      <p:sp>
        <p:nvSpPr>
          <p:cNvPr id="8" name="Metin kutusu 7">
            <a:extLst>
              <a:ext uri="{FF2B5EF4-FFF2-40B4-BE49-F238E27FC236}">
                <a16:creationId xmlns:a16="http://schemas.microsoft.com/office/drawing/2014/main" id="{959BDB86-A2A4-026F-8F74-51CBE11B3E04}"/>
              </a:ext>
            </a:extLst>
          </p:cNvPr>
          <p:cNvSpPr txBox="1"/>
          <p:nvPr/>
        </p:nvSpPr>
        <p:spPr>
          <a:xfrm>
            <a:off x="2087813" y="9456420"/>
            <a:ext cx="12735424" cy="1245532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6200" dirty="0"/>
              <a:t>Electricity consumption is constantly monitored and recorded in the electricity consumption tracking table by our sustainable tourism team.</a:t>
            </a:r>
          </a:p>
        </p:txBody>
      </p:sp>
      <p:pic>
        <p:nvPicPr>
          <p:cNvPr id="35" name="Picture 20" descr="Kablo otomobilleri">
            <a:extLst>
              <a:ext uri="{FF2B5EF4-FFF2-40B4-BE49-F238E27FC236}">
                <a16:creationId xmlns:a16="http://schemas.microsoft.com/office/drawing/2014/main" id="{F5872BDD-E816-7B6A-ABFB-21634832A06B}"/>
              </a:ext>
            </a:extLst>
          </p:cNvPr>
          <p:cNvPicPr>
            <a:picLocks noChangeAspect="1"/>
          </p:cNvPicPr>
          <p:nvPr/>
        </p:nvPicPr>
        <p:blipFill>
          <a:blip r:embed="rId2"/>
          <a:srcRect l="40796" r="11980"/>
          <a:stretch/>
        </p:blipFill>
        <p:spPr>
          <a:xfrm>
            <a:off x="16706850" y="3"/>
            <a:ext cx="16725554" cy="23641050"/>
          </a:xfrm>
          <a:prstGeom prst="rect">
            <a:avLst/>
          </a:prstGeom>
        </p:spPr>
      </p:pic>
    </p:spTree>
    <p:extLst>
      <p:ext uri="{BB962C8B-B14F-4D97-AF65-F5344CB8AC3E}">
        <p14:creationId xmlns:p14="http://schemas.microsoft.com/office/powerpoint/2010/main" val="881368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E5C932-EEDC-7180-5446-C6AC27E595B5}"/>
            </a:ext>
          </a:extLst>
        </p:cNvPr>
        <p:cNvGrpSpPr/>
        <p:nvPr/>
      </p:nvGrpSpPr>
      <p:grpSpPr>
        <a:xfrm>
          <a:off x="0" y="0"/>
          <a:ext cx="0" cy="0"/>
          <a:chOff x="0" y="0"/>
          <a:chExt cx="0" cy="0"/>
        </a:xfrm>
      </p:grpSpPr>
      <p:sp useBgFill="1">
        <p:nvSpPr>
          <p:cNvPr id="33" name="Slide Background">
            <a:extLst>
              <a:ext uri="{FF2B5EF4-FFF2-40B4-BE49-F238E27FC236}">
                <a16:creationId xmlns:a16="http://schemas.microsoft.com/office/drawing/2014/main" id="{4073581D-87BA-A086-E19D-B109E5EDB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33413696"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4" name="Rectangle 26">
            <a:extLst>
              <a:ext uri="{FF2B5EF4-FFF2-40B4-BE49-F238E27FC236}">
                <a16:creationId xmlns:a16="http://schemas.microsoft.com/office/drawing/2014/main" id="{DFFD60F5-DB55-27AE-25C3-689B8858F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3356829" cy="7880346"/>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C1137201-34DB-D915-3D6F-8C101816AD30}"/>
              </a:ext>
            </a:extLst>
          </p:cNvPr>
          <p:cNvSpPr txBox="1"/>
          <p:nvPr/>
        </p:nvSpPr>
        <p:spPr>
          <a:xfrm>
            <a:off x="1985714" y="889438"/>
            <a:ext cx="12735421" cy="56000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2400" b="1" spc="-50" dirty="0">
                <a:ln w="3175" cmpd="sng">
                  <a:noFill/>
                </a:ln>
                <a:latin typeface="+mj-lt"/>
                <a:ea typeface="+mj-ea"/>
                <a:cs typeface="+mj-cs"/>
              </a:rPr>
              <a:t>2024</a:t>
            </a:r>
          </a:p>
          <a:p>
            <a:pPr>
              <a:lnSpc>
                <a:spcPct val="90000"/>
              </a:lnSpc>
              <a:spcBef>
                <a:spcPct val="0"/>
              </a:spcBef>
              <a:spcAft>
                <a:spcPts val="600"/>
              </a:spcAft>
            </a:pPr>
            <a:r>
              <a:rPr lang="en-US" sz="12400" b="1" spc="-50" dirty="0">
                <a:ln w="3175" cmpd="sng">
                  <a:noFill/>
                </a:ln>
              </a:rPr>
              <a:t>ELECTRICAL DATA</a:t>
            </a:r>
          </a:p>
        </p:txBody>
      </p:sp>
      <p:pic>
        <p:nvPicPr>
          <p:cNvPr id="35" name="Picture 20" descr="Kablo otomobilleri">
            <a:extLst>
              <a:ext uri="{FF2B5EF4-FFF2-40B4-BE49-F238E27FC236}">
                <a16:creationId xmlns:a16="http://schemas.microsoft.com/office/drawing/2014/main" id="{01EE9441-697C-8F78-C697-18027C30CAD9}"/>
              </a:ext>
            </a:extLst>
          </p:cNvPr>
          <p:cNvPicPr>
            <a:picLocks noChangeAspect="1"/>
          </p:cNvPicPr>
          <p:nvPr/>
        </p:nvPicPr>
        <p:blipFill>
          <a:blip r:embed="rId2">
            <a:alphaModFix amt="50000"/>
          </a:blip>
          <a:srcRect l="40796" r="11980"/>
          <a:stretch/>
        </p:blipFill>
        <p:spPr>
          <a:xfrm>
            <a:off x="16706850" y="3"/>
            <a:ext cx="16725554" cy="23641050"/>
          </a:xfrm>
          <a:prstGeom prst="rect">
            <a:avLst/>
          </a:prstGeom>
        </p:spPr>
      </p:pic>
      <p:graphicFrame>
        <p:nvGraphicFramePr>
          <p:cNvPr id="2" name="Chart 2">
            <a:extLst>
              <a:ext uri="{FF2B5EF4-FFF2-40B4-BE49-F238E27FC236}">
                <a16:creationId xmlns:a16="http://schemas.microsoft.com/office/drawing/2014/main" id="{964C75A1-3DF1-4F04-ABD3-D2124A7BB622}"/>
              </a:ext>
            </a:extLst>
          </p:cNvPr>
          <p:cNvGraphicFramePr>
            <a:graphicFrameLocks/>
          </p:cNvGraphicFramePr>
          <p:nvPr>
            <p:extLst>
              <p:ext uri="{D42A27DB-BD31-4B8C-83A1-F6EECF244321}">
                <p14:modId xmlns:p14="http://schemas.microsoft.com/office/powerpoint/2010/main" val="2845655855"/>
              </p:ext>
            </p:extLst>
          </p:nvPr>
        </p:nvGraphicFramePr>
        <p:xfrm>
          <a:off x="7439757" y="5627076"/>
          <a:ext cx="18534185" cy="17124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89744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33413696"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9" name="Rectangle 1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3356829" cy="7880346"/>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F50150D5-6CB7-22A4-4A05-DF9BB98AC984}"/>
              </a:ext>
            </a:extLst>
          </p:cNvPr>
          <p:cNvSpPr txBox="1"/>
          <p:nvPr/>
        </p:nvSpPr>
        <p:spPr>
          <a:xfrm>
            <a:off x="2087816" y="1207203"/>
            <a:ext cx="12735421" cy="5600081"/>
          </a:xfrm>
          <a:prstGeom prst="rect">
            <a:avLst/>
          </a:prstGeom>
        </p:spPr>
        <p:txBody>
          <a:bodyPr vert="horz" lIns="91440" tIns="45720" rIns="91440" bIns="45720" rtlCol="0" anchor="ctr">
            <a:normAutofit fontScale="92500"/>
          </a:bodyPr>
          <a:lstStyle/>
          <a:p>
            <a:pPr>
              <a:lnSpc>
                <a:spcPct val="90000"/>
              </a:lnSpc>
              <a:spcBef>
                <a:spcPct val="0"/>
              </a:spcBef>
              <a:spcAft>
                <a:spcPts val="600"/>
              </a:spcAft>
            </a:pPr>
            <a:r>
              <a:rPr lang="en-US" sz="12400" b="1" spc="-50" dirty="0">
                <a:ln w="3175" cmpd="sng">
                  <a:noFill/>
                </a:ln>
                <a:latin typeface="+mj-lt"/>
                <a:ea typeface="+mj-ea"/>
                <a:cs typeface="+mj-cs"/>
              </a:rPr>
              <a:t>2024</a:t>
            </a:r>
          </a:p>
          <a:p>
            <a:pPr>
              <a:lnSpc>
                <a:spcPct val="90000"/>
              </a:lnSpc>
              <a:spcBef>
                <a:spcPct val="0"/>
              </a:spcBef>
              <a:spcAft>
                <a:spcPts val="600"/>
              </a:spcAft>
            </a:pPr>
            <a:r>
              <a:rPr lang="en-US" sz="12400" b="1" spc="-50" dirty="0">
                <a:ln w="3175" cmpd="sng">
                  <a:noFill/>
                </a:ln>
                <a:latin typeface="+mj-lt"/>
                <a:ea typeface="+mj-ea"/>
                <a:cs typeface="+mj-cs"/>
              </a:rPr>
              <a:t>WATER CONSUMPTION DATA</a:t>
            </a:r>
          </a:p>
        </p:txBody>
      </p:sp>
      <p:sp>
        <p:nvSpPr>
          <p:cNvPr id="8" name="Metin kutusu 7">
            <a:extLst>
              <a:ext uri="{FF2B5EF4-FFF2-40B4-BE49-F238E27FC236}">
                <a16:creationId xmlns:a16="http://schemas.microsoft.com/office/drawing/2014/main" id="{959BDB86-A2A4-026F-8F74-51CBE11B3E04}"/>
              </a:ext>
            </a:extLst>
          </p:cNvPr>
          <p:cNvSpPr txBox="1"/>
          <p:nvPr/>
        </p:nvSpPr>
        <p:spPr>
          <a:xfrm>
            <a:off x="2087813" y="9456420"/>
            <a:ext cx="12735424" cy="1245532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6200" dirty="0"/>
              <a:t>Water consumption is constantly monitored and recorded in the water consumption tracking table by our sustainable tourism team.</a:t>
            </a:r>
          </a:p>
        </p:txBody>
      </p:sp>
      <p:pic>
        <p:nvPicPr>
          <p:cNvPr id="13" name="Picture 12" descr="Deniz kısaltası">
            <a:extLst>
              <a:ext uri="{FF2B5EF4-FFF2-40B4-BE49-F238E27FC236}">
                <a16:creationId xmlns:a16="http://schemas.microsoft.com/office/drawing/2014/main" id="{648316BF-FEB4-A497-8638-38A7E910D63F}"/>
              </a:ext>
            </a:extLst>
          </p:cNvPr>
          <p:cNvPicPr>
            <a:picLocks noChangeAspect="1"/>
          </p:cNvPicPr>
          <p:nvPr/>
        </p:nvPicPr>
        <p:blipFill>
          <a:blip r:embed="rId2"/>
          <a:srcRect l="30963" r="21989" b="374"/>
          <a:stretch/>
        </p:blipFill>
        <p:spPr>
          <a:xfrm>
            <a:off x="16706850" y="3"/>
            <a:ext cx="16725554" cy="23641050"/>
          </a:xfrm>
          <a:prstGeom prst="rect">
            <a:avLst/>
          </a:prstGeom>
        </p:spPr>
      </p:pic>
    </p:spTree>
    <p:extLst>
      <p:ext uri="{BB962C8B-B14F-4D97-AF65-F5344CB8AC3E}">
        <p14:creationId xmlns:p14="http://schemas.microsoft.com/office/powerpoint/2010/main" val="225057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CB6208-75C2-DB38-ABFC-49AC93E85BF8}"/>
            </a:ext>
          </a:extLst>
        </p:cNvPr>
        <p:cNvGrpSpPr/>
        <p:nvPr/>
      </p:nvGrpSpPr>
      <p:grpSpPr>
        <a:xfrm>
          <a:off x="0" y="0"/>
          <a:ext cx="0" cy="0"/>
          <a:chOff x="0" y="0"/>
          <a:chExt cx="0" cy="0"/>
        </a:xfrm>
      </p:grpSpPr>
      <p:sp useBgFill="1">
        <p:nvSpPr>
          <p:cNvPr id="17" name="Slide Background">
            <a:extLst>
              <a:ext uri="{FF2B5EF4-FFF2-40B4-BE49-F238E27FC236}">
                <a16:creationId xmlns:a16="http://schemas.microsoft.com/office/drawing/2014/main" id="{D3749719-A632-C8F7-9B3E-9AF4F4121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33413696"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9" name="Rectangle 18">
            <a:extLst>
              <a:ext uri="{FF2B5EF4-FFF2-40B4-BE49-F238E27FC236}">
                <a16:creationId xmlns:a16="http://schemas.microsoft.com/office/drawing/2014/main" id="{7DCAD701-4E75-22D6-7574-BA3D80A33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3356829" cy="7880346"/>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4D542A0D-DF5F-3039-D6CB-437C82E6704C}"/>
              </a:ext>
            </a:extLst>
          </p:cNvPr>
          <p:cNvSpPr txBox="1"/>
          <p:nvPr/>
        </p:nvSpPr>
        <p:spPr>
          <a:xfrm>
            <a:off x="2087816" y="1207203"/>
            <a:ext cx="12735421" cy="5600081"/>
          </a:xfrm>
          <a:prstGeom prst="rect">
            <a:avLst/>
          </a:prstGeom>
        </p:spPr>
        <p:txBody>
          <a:bodyPr vert="horz" lIns="91440" tIns="45720" rIns="91440" bIns="45720" rtlCol="0" anchor="ctr">
            <a:normAutofit fontScale="92500" lnSpcReduction="20000"/>
          </a:bodyPr>
          <a:lstStyle/>
          <a:p>
            <a:pPr>
              <a:lnSpc>
                <a:spcPct val="90000"/>
              </a:lnSpc>
              <a:spcBef>
                <a:spcPct val="0"/>
              </a:spcBef>
              <a:spcAft>
                <a:spcPts val="600"/>
              </a:spcAft>
            </a:pPr>
            <a:r>
              <a:rPr lang="en-US" sz="12400" b="1" spc="-50" dirty="0">
                <a:ln w="3175" cmpd="sng">
                  <a:noFill/>
                </a:ln>
                <a:latin typeface="+mj-lt"/>
                <a:ea typeface="+mj-ea"/>
                <a:cs typeface="+mj-cs"/>
              </a:rPr>
              <a:t>2024</a:t>
            </a:r>
          </a:p>
          <a:p>
            <a:pPr>
              <a:lnSpc>
                <a:spcPct val="90000"/>
              </a:lnSpc>
              <a:spcBef>
                <a:spcPct val="0"/>
              </a:spcBef>
              <a:spcAft>
                <a:spcPts val="600"/>
              </a:spcAft>
            </a:pPr>
            <a:r>
              <a:rPr lang="en-US" sz="12400" b="1" spc="-50" dirty="0">
                <a:ln w="3175" cmpd="sng">
                  <a:noFill/>
                </a:ln>
              </a:rPr>
              <a:t>WATER CONSUMPTION DATA</a:t>
            </a:r>
          </a:p>
        </p:txBody>
      </p:sp>
      <p:pic>
        <p:nvPicPr>
          <p:cNvPr id="13" name="Picture 12" descr="Deniz kısaltası">
            <a:extLst>
              <a:ext uri="{FF2B5EF4-FFF2-40B4-BE49-F238E27FC236}">
                <a16:creationId xmlns:a16="http://schemas.microsoft.com/office/drawing/2014/main" id="{C2D7B4CF-7A67-DF77-9465-BA5843AC1BE6}"/>
              </a:ext>
            </a:extLst>
          </p:cNvPr>
          <p:cNvPicPr>
            <a:picLocks noChangeAspect="1"/>
          </p:cNvPicPr>
          <p:nvPr/>
        </p:nvPicPr>
        <p:blipFill>
          <a:blip r:embed="rId2">
            <a:alphaModFix amt="35000"/>
          </a:blip>
          <a:srcRect l="30963" r="21989" b="374"/>
          <a:stretch/>
        </p:blipFill>
        <p:spPr>
          <a:xfrm>
            <a:off x="16706850" y="3"/>
            <a:ext cx="16725554" cy="23641050"/>
          </a:xfrm>
          <a:prstGeom prst="rect">
            <a:avLst/>
          </a:prstGeom>
        </p:spPr>
      </p:pic>
      <p:graphicFrame>
        <p:nvGraphicFramePr>
          <p:cNvPr id="2" name="Chart 1">
            <a:extLst>
              <a:ext uri="{FF2B5EF4-FFF2-40B4-BE49-F238E27FC236}">
                <a16:creationId xmlns:a16="http://schemas.microsoft.com/office/drawing/2014/main" id="{F030CA3B-E2A7-474C-A79C-12CAFD189489}"/>
              </a:ext>
            </a:extLst>
          </p:cNvPr>
          <p:cNvGraphicFramePr>
            <a:graphicFrameLocks/>
          </p:cNvGraphicFramePr>
          <p:nvPr>
            <p:extLst>
              <p:ext uri="{D42A27DB-BD31-4B8C-83A1-F6EECF244321}">
                <p14:modId xmlns:p14="http://schemas.microsoft.com/office/powerpoint/2010/main" val="229665823"/>
              </p:ext>
            </p:extLst>
          </p:nvPr>
        </p:nvGraphicFramePr>
        <p:xfrm>
          <a:off x="7963003" y="5308925"/>
          <a:ext cx="20422259" cy="174749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1668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33413696"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2" name="Rectangle 2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23356829" cy="7880346"/>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C8874DE0-4CAE-9209-09A0-DA12B8E79EC1}"/>
              </a:ext>
            </a:extLst>
          </p:cNvPr>
          <p:cNvSpPr txBox="1"/>
          <p:nvPr/>
        </p:nvSpPr>
        <p:spPr>
          <a:xfrm>
            <a:off x="2097171" y="5747289"/>
            <a:ext cx="12735421" cy="5600081"/>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2400" b="1" dirty="0">
                <a:latin typeface="+mj-lt"/>
                <a:ea typeface="+mj-ea"/>
                <a:cs typeface="+mj-cs"/>
              </a:rPr>
              <a:t>2024 CHEMICAL CONSUMPTION</a:t>
            </a:r>
            <a:endParaRPr lang="en-US" sz="12400" dirty="0">
              <a:latin typeface="+mj-lt"/>
              <a:ea typeface="+mj-ea"/>
              <a:cs typeface="+mj-cs"/>
            </a:endParaRPr>
          </a:p>
        </p:txBody>
      </p:sp>
      <p:sp>
        <p:nvSpPr>
          <p:cNvPr id="3" name="Metin kutusu 2">
            <a:extLst>
              <a:ext uri="{FF2B5EF4-FFF2-40B4-BE49-F238E27FC236}">
                <a16:creationId xmlns:a16="http://schemas.microsoft.com/office/drawing/2014/main" id="{DE472788-6893-AE54-25AF-46B9D7BADF88}"/>
              </a:ext>
            </a:extLst>
          </p:cNvPr>
          <p:cNvSpPr txBox="1"/>
          <p:nvPr/>
        </p:nvSpPr>
        <p:spPr>
          <a:xfrm>
            <a:off x="2087813" y="9456420"/>
            <a:ext cx="12735424" cy="12455327"/>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6200" dirty="0"/>
              <a:t>We ensure that our personnel receive ongoing training on the quantities and methods of chemicals used in our facility.</a:t>
            </a:r>
          </a:p>
          <a:p>
            <a:pPr indent="-228600">
              <a:lnSpc>
                <a:spcPct val="90000"/>
              </a:lnSpc>
              <a:spcAft>
                <a:spcPts val="600"/>
              </a:spcAft>
              <a:buFont typeface="Arial" panose="020B0604020202020204" pitchFamily="34" charset="0"/>
              <a:buChar char="•"/>
            </a:pPr>
            <a:endParaRPr lang="en-US" sz="6200" dirty="0"/>
          </a:p>
          <a:p>
            <a:pPr indent="-228600">
              <a:lnSpc>
                <a:spcPct val="90000"/>
              </a:lnSpc>
              <a:spcAft>
                <a:spcPts val="600"/>
              </a:spcAft>
              <a:buFont typeface="Arial" panose="020B0604020202020204" pitchFamily="34" charset="0"/>
              <a:buChar char="•"/>
            </a:pPr>
            <a:r>
              <a:rPr lang="en-US" sz="6200" dirty="0"/>
              <a:t>We prioritize environmentally friendly chemicals used in our facility, and we utilize dosing units to ensure adequate amounts are used to avoid excessive chemical consumption.</a:t>
            </a:r>
          </a:p>
        </p:txBody>
      </p:sp>
      <p:pic>
        <p:nvPicPr>
          <p:cNvPr id="7" name="Resim 6" descr="plastik, şişe, ev malzemeleri, iç mekan içeren bir resim&#10;&#10;Açıklama otomatik olarak oluşturuldu">
            <a:extLst>
              <a:ext uri="{FF2B5EF4-FFF2-40B4-BE49-F238E27FC236}">
                <a16:creationId xmlns:a16="http://schemas.microsoft.com/office/drawing/2014/main" id="{67008951-E1C0-6CC7-61EF-6C5C9DD83118}"/>
              </a:ext>
            </a:extLst>
          </p:cNvPr>
          <p:cNvPicPr>
            <a:picLocks noChangeAspect="1"/>
          </p:cNvPicPr>
          <p:nvPr/>
        </p:nvPicPr>
        <p:blipFill>
          <a:blip r:embed="rId2"/>
          <a:srcRect l="22403" r="6849" b="1"/>
          <a:stretch/>
        </p:blipFill>
        <p:spPr>
          <a:xfrm>
            <a:off x="16706850" y="3"/>
            <a:ext cx="16725554" cy="23641050"/>
          </a:xfrm>
          <a:prstGeom prst="rect">
            <a:avLst/>
          </a:prstGeom>
        </p:spPr>
      </p:pic>
    </p:spTree>
    <p:extLst>
      <p:ext uri="{BB962C8B-B14F-4D97-AF65-F5344CB8AC3E}">
        <p14:creationId xmlns:p14="http://schemas.microsoft.com/office/powerpoint/2010/main" val="2003258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9841" y="0"/>
            <a:ext cx="30605784" cy="6959272"/>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3737" y="0"/>
            <a:ext cx="30573535" cy="6934708"/>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67116" y="2616276"/>
            <a:ext cx="350844" cy="24271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etin kutusu 2">
            <a:extLst>
              <a:ext uri="{FF2B5EF4-FFF2-40B4-BE49-F238E27FC236}">
                <a16:creationId xmlns:a16="http://schemas.microsoft.com/office/drawing/2014/main" id="{4F0D8421-6DED-828A-6AAF-8FD12827043A}"/>
              </a:ext>
            </a:extLst>
          </p:cNvPr>
          <p:cNvSpPr txBox="1"/>
          <p:nvPr/>
        </p:nvSpPr>
        <p:spPr>
          <a:xfrm>
            <a:off x="2494644" y="3467354"/>
            <a:ext cx="29632627" cy="15875723"/>
          </a:xfrm>
          <a:prstGeom prst="rect">
            <a:avLst/>
          </a:prstGeom>
        </p:spPr>
        <p:txBody>
          <a:bodyPr vert="horz" lIns="91440" tIns="45720" rIns="91440" bIns="45720" rtlCol="0">
            <a:normAutofit/>
          </a:bodyPr>
          <a:lstStyle/>
          <a:p>
            <a:pPr>
              <a:lnSpc>
                <a:spcPct val="90000"/>
              </a:lnSpc>
              <a:spcAft>
                <a:spcPts val="600"/>
              </a:spcAft>
            </a:pPr>
            <a:r>
              <a:rPr lang="en-US" sz="6800" b="1" dirty="0">
                <a:latin typeface="Avenir Next LT Pro" panose="020B0504020202020204" pitchFamily="34" charset="-94"/>
              </a:rPr>
              <a:t>2024 ENVIRONMENT AND WASTE MANAGEMENT</a:t>
            </a:r>
          </a:p>
          <a:p>
            <a:pPr>
              <a:lnSpc>
                <a:spcPct val="90000"/>
              </a:lnSpc>
              <a:spcAft>
                <a:spcPts val="600"/>
              </a:spcAft>
            </a:pPr>
            <a:endParaRPr lang="en-US" sz="6800" b="1" dirty="0">
              <a:latin typeface="Avenir Next LT Pro" panose="020B0504020202020204" pitchFamily="34" charset="-94"/>
            </a:endParaRPr>
          </a:p>
          <a:p>
            <a:pPr>
              <a:lnSpc>
                <a:spcPct val="90000"/>
              </a:lnSpc>
              <a:spcAft>
                <a:spcPts val="600"/>
              </a:spcAft>
            </a:pPr>
            <a:r>
              <a:rPr lang="en-US" sz="6800" b="1" dirty="0">
                <a:latin typeface="Avenir Next LT Pro" panose="020B0504020202020204" pitchFamily="34" charset="-94"/>
              </a:rPr>
              <a:t>At our facility, waste is separated according to a zero-waste system. Separated packaging waste, hazardous waste such as fluorescent tubes, toner, organic waste, medical waste, waste vegetable oils, and batteries are collected separately. These wastes are stored in temporary storage areas designated in accordance with regulations within the facility. They are then collected by licensed and authorized companies with whom we have agreements.</a:t>
            </a:r>
          </a:p>
          <a:p>
            <a:pPr>
              <a:lnSpc>
                <a:spcPct val="90000"/>
              </a:lnSpc>
              <a:spcAft>
                <a:spcPts val="600"/>
              </a:spcAft>
            </a:pPr>
            <a:endParaRPr lang="en-US" sz="6800" b="1" dirty="0">
              <a:latin typeface="Avenir Next LT Pro" panose="020B0504020202020204" pitchFamily="34" charset="-94"/>
            </a:endParaRPr>
          </a:p>
          <a:p>
            <a:pPr>
              <a:lnSpc>
                <a:spcPct val="90000"/>
              </a:lnSpc>
              <a:spcAft>
                <a:spcPts val="600"/>
              </a:spcAft>
            </a:pPr>
            <a:r>
              <a:rPr lang="en-US" sz="6800" b="1" dirty="0">
                <a:latin typeface="Avenir Next LT Pro" panose="020B0504020202020204" pitchFamily="34" charset="-94"/>
              </a:rPr>
              <a:t>After waste is sent to the relevant separation and recycling facilities, the delivery dates and quantities are recorded in an Excel file, and the amounts sent are also entered into the ECBS information system.</a:t>
            </a:r>
            <a:endParaRPr lang="en-US" sz="6800" dirty="0">
              <a:latin typeface="Avenir Next LT Pro" panose="020B0504020202020204" pitchFamily="34" charset="-94"/>
            </a:endParaRPr>
          </a:p>
        </p:txBody>
      </p:sp>
    </p:spTree>
    <p:extLst>
      <p:ext uri="{BB962C8B-B14F-4D97-AF65-F5344CB8AC3E}">
        <p14:creationId xmlns:p14="http://schemas.microsoft.com/office/powerpoint/2010/main" val="1677635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53" y="0"/>
            <a:ext cx="33405347"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978204" y="3"/>
            <a:ext cx="3110790" cy="1647762"/>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80322" y="8968726"/>
            <a:ext cx="14076501" cy="11191159"/>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 name="Metin kutusu 3">
            <a:extLst>
              <a:ext uri="{FF2B5EF4-FFF2-40B4-BE49-F238E27FC236}">
                <a16:creationId xmlns:a16="http://schemas.microsoft.com/office/drawing/2014/main" id="{B43CDDE3-1B4F-BC64-034E-D6E1F2D5B27E}"/>
              </a:ext>
            </a:extLst>
          </p:cNvPr>
          <p:cNvSpPr txBox="1"/>
          <p:nvPr/>
        </p:nvSpPr>
        <p:spPr>
          <a:xfrm>
            <a:off x="3458317" y="4125137"/>
            <a:ext cx="28373308" cy="15000029"/>
          </a:xfrm>
          <a:prstGeom prst="rect">
            <a:avLst/>
          </a:prstGeom>
        </p:spPr>
        <p:txBody>
          <a:bodyPr vert="horz" lIns="91440" tIns="45720" rIns="91440" bIns="45720" rtlCol="0">
            <a:normAutofit/>
          </a:bodyPr>
          <a:lstStyle/>
          <a:p>
            <a:pPr>
              <a:lnSpc>
                <a:spcPct val="90000"/>
              </a:lnSpc>
              <a:spcAft>
                <a:spcPts val="1950"/>
              </a:spcAft>
            </a:pPr>
            <a:endParaRPr lang="tr-TR" sz="4800" dirty="0">
              <a:effectLst/>
              <a:latin typeface="Avenir Next LT Pro" panose="020B0504020202020204" pitchFamily="34" charset="-94"/>
            </a:endParaRPr>
          </a:p>
          <a:p>
            <a:pPr>
              <a:lnSpc>
                <a:spcPct val="90000"/>
              </a:lnSpc>
              <a:spcAft>
                <a:spcPts val="1950"/>
              </a:spcAft>
            </a:pPr>
            <a:r>
              <a:rPr lang="en-US" sz="4800" dirty="0">
                <a:effectLst/>
                <a:latin typeface="Avenir Next LT Pro" panose="020B0504020202020204" pitchFamily="34" charset="-94"/>
              </a:rPr>
              <a:t>In accordance with our SUSTAINABLE PURCHASING policy, we prioritize selecting local suppliers and raw materials, prioritize fair trade, and prioritize ensuring our business partners and purchasing operations are conducted sustainably.</a:t>
            </a:r>
          </a:p>
          <a:p>
            <a:pPr>
              <a:lnSpc>
                <a:spcPct val="90000"/>
              </a:lnSpc>
              <a:spcAft>
                <a:spcPts val="1950"/>
              </a:spcAft>
            </a:pPr>
            <a:endParaRPr lang="en-US" sz="4800" dirty="0">
              <a:effectLst/>
              <a:latin typeface="Avenir Next LT Pro" panose="020B0504020202020204" pitchFamily="34" charset="-94"/>
            </a:endParaRPr>
          </a:p>
          <a:p>
            <a:pPr>
              <a:lnSpc>
                <a:spcPct val="90000"/>
              </a:lnSpc>
              <a:spcAft>
                <a:spcPts val="1950"/>
              </a:spcAft>
            </a:pPr>
            <a:r>
              <a:rPr lang="en-US" sz="4800" dirty="0">
                <a:effectLst/>
                <a:latin typeface="Avenir Next LT Pro" panose="020B0504020202020204" pitchFamily="34" charset="-94"/>
              </a:rPr>
              <a:t>In this context, we invite our suppliers and business partners to understand and support our sustainability policy.</a:t>
            </a:r>
            <a:endParaRPr lang="tr-TR" sz="4800" dirty="0">
              <a:effectLst/>
              <a:latin typeface="Avenir Next LT Pro" panose="020B0504020202020204" pitchFamily="34" charset="-94"/>
            </a:endParaRPr>
          </a:p>
          <a:p>
            <a:pPr>
              <a:lnSpc>
                <a:spcPct val="90000"/>
              </a:lnSpc>
              <a:spcAft>
                <a:spcPts val="1950"/>
              </a:spcAft>
            </a:pPr>
            <a:endParaRPr lang="tr-TR" sz="4800" dirty="0">
              <a:latin typeface="Avenir Next LT Pro" panose="020B0504020202020204" pitchFamily="34" charset="-94"/>
            </a:endParaRPr>
          </a:p>
          <a:p>
            <a:pPr algn="ctr">
              <a:lnSpc>
                <a:spcPct val="90000"/>
              </a:lnSpc>
              <a:spcAft>
                <a:spcPts val="1950"/>
              </a:spcAft>
            </a:pPr>
            <a:r>
              <a:rPr lang="en-US" sz="4800" dirty="0">
                <a:effectLst/>
                <a:latin typeface="Avenir Next LT Pro" panose="020B0504020202020204" pitchFamily="34" charset="-94"/>
              </a:rPr>
              <a:t>As a business, we implement sustainability practices in tourism, driven by our commitment to living in balance and harmony with the environment. We aim to minimize the negative impacts of tourism on both our society and our environment. Through our adopted policies, we aim to contribute to the local economy, the preservation of natural and cultural heritage, and the improvement of the quality of life of our local residents and guests. In this context, we would like to inform you that we implement sustainability policies that embrace continuous development and transformation. While adapting to the technological world we live in, we must also prioritize sustainability and prioritize our cultural heritage, ensuring we all contribute to an environmentally friendly life for a more livable planet. Because the concept of sustainability essentially implies awareness; it should be a societal goal, not an individual one. Therefore, we ask you to contribute to this awareness.</a:t>
            </a:r>
            <a:endParaRPr lang="tr-TR" sz="4800" dirty="0">
              <a:effectLst/>
              <a:latin typeface="Avenir Next LT Pro" panose="020B0504020202020204" pitchFamily="34" charset="-94"/>
            </a:endParaRPr>
          </a:p>
        </p:txBody>
      </p:sp>
      <p:sp>
        <p:nvSpPr>
          <p:cNvPr id="2" name="Metin kutusu 1">
            <a:extLst>
              <a:ext uri="{FF2B5EF4-FFF2-40B4-BE49-F238E27FC236}">
                <a16:creationId xmlns:a16="http://schemas.microsoft.com/office/drawing/2014/main" id="{11B40FDC-F436-3B67-A1E6-AE3328BCE645}"/>
              </a:ext>
            </a:extLst>
          </p:cNvPr>
          <p:cNvSpPr txBox="1"/>
          <p:nvPr/>
        </p:nvSpPr>
        <p:spPr>
          <a:xfrm>
            <a:off x="3458317" y="2616276"/>
            <a:ext cx="25812084" cy="13932459"/>
          </a:xfrm>
          <a:prstGeom prst="rect">
            <a:avLst/>
          </a:prstGeom>
        </p:spPr>
        <p:txBody>
          <a:bodyPr vert="horz" lIns="91440" tIns="45720" rIns="91440" bIns="45720" rtlCol="0" anchor="b">
            <a:normAutofit/>
          </a:bodyPr>
          <a:lstStyle/>
          <a:p>
            <a:pPr indent="-182880" defTabSz="914400">
              <a:lnSpc>
                <a:spcPct val="85000"/>
              </a:lnSpc>
              <a:spcBef>
                <a:spcPct val="0"/>
              </a:spcBef>
              <a:spcAft>
                <a:spcPts val="600"/>
              </a:spcAft>
              <a:buClr>
                <a:schemeClr val="accent1"/>
              </a:buClr>
            </a:pPr>
            <a:endParaRPr lang="en-US" sz="7200" spc="-50" dirty="0">
              <a:ln w="3175" cmpd="sng">
                <a:noFill/>
              </a:ln>
              <a:latin typeface="+mj-lt"/>
              <a:ea typeface="+mj-ea"/>
              <a:cs typeface="+mj-cs"/>
            </a:endParaRPr>
          </a:p>
        </p:txBody>
      </p:sp>
      <p:pic>
        <p:nvPicPr>
          <p:cNvPr id="7" name="Resim 6" descr="çizgi, simge, sembol, dikdörtgen, beyaz içeren bir resim&#10;&#10;Açıklama otomatik olarak oluşturuldu">
            <a:extLst>
              <a:ext uri="{FF2B5EF4-FFF2-40B4-BE49-F238E27FC236}">
                <a16:creationId xmlns:a16="http://schemas.microsoft.com/office/drawing/2014/main" id="{90DCEAAF-3C93-F2B7-8427-093075DA2ACF}"/>
              </a:ext>
            </a:extLst>
          </p:cNvPr>
          <p:cNvPicPr>
            <a:picLocks noChangeAspect="1"/>
          </p:cNvPicPr>
          <p:nvPr/>
        </p:nvPicPr>
        <p:blipFill rotWithShape="1">
          <a:blip r:embed="rId2"/>
          <a:srcRect t="21213" b="25069"/>
          <a:stretch/>
        </p:blipFill>
        <p:spPr>
          <a:xfrm>
            <a:off x="15055472" y="18776687"/>
            <a:ext cx="6804661" cy="3936554"/>
          </a:xfrm>
          <a:prstGeom prst="rect">
            <a:avLst/>
          </a:prstGeom>
        </p:spPr>
      </p:pic>
      <p:sp>
        <p:nvSpPr>
          <p:cNvPr id="8" name="Ok: Sağ 7">
            <a:extLst>
              <a:ext uri="{FF2B5EF4-FFF2-40B4-BE49-F238E27FC236}">
                <a16:creationId xmlns:a16="http://schemas.microsoft.com/office/drawing/2014/main" id="{382E1A00-2513-5588-6832-AF4D37574592}"/>
              </a:ext>
            </a:extLst>
          </p:cNvPr>
          <p:cNvSpPr/>
          <p:nvPr/>
        </p:nvSpPr>
        <p:spPr>
          <a:xfrm>
            <a:off x="10585938" y="20046462"/>
            <a:ext cx="5416062" cy="978312"/>
          </a:xfrm>
          <a:prstGeom prst="right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28973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46733"/>
            <a:ext cx="33413700" cy="25390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03066FC3-78DE-5EE4-9639-7F4731BA93BC}"/>
              </a:ext>
            </a:extLst>
          </p:cNvPr>
          <p:cNvSpPr txBox="1"/>
          <p:nvPr/>
        </p:nvSpPr>
        <p:spPr>
          <a:xfrm>
            <a:off x="1525245" y="2218173"/>
            <a:ext cx="30724941" cy="2567615"/>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8400" kern="1200" dirty="0">
                <a:solidFill>
                  <a:schemeClr val="bg1"/>
                </a:solidFill>
                <a:latin typeface="+mj-lt"/>
                <a:ea typeface="+mj-ea"/>
                <a:cs typeface="+mj-cs"/>
              </a:rPr>
              <a:t>78% of the suppliers we work with are local.</a:t>
            </a:r>
          </a:p>
          <a:p>
            <a:pPr algn="ctr">
              <a:lnSpc>
                <a:spcPct val="90000"/>
              </a:lnSpc>
              <a:spcBef>
                <a:spcPct val="0"/>
              </a:spcBef>
              <a:spcAft>
                <a:spcPts val="600"/>
              </a:spcAft>
            </a:pPr>
            <a:r>
              <a:rPr lang="en-US" sz="8400" kern="1200" dirty="0">
                <a:solidFill>
                  <a:schemeClr val="bg1"/>
                </a:solidFill>
                <a:latin typeface="+mj-lt"/>
                <a:ea typeface="+mj-ea"/>
                <a:cs typeface="+mj-cs"/>
              </a:rPr>
              <a:t>Our goal is to increase this ratio next year.</a:t>
            </a:r>
          </a:p>
        </p:txBody>
      </p:sp>
      <p:graphicFrame>
        <p:nvGraphicFramePr>
          <p:cNvPr id="2" name="Grafik 1">
            <a:extLst>
              <a:ext uri="{FF2B5EF4-FFF2-40B4-BE49-F238E27FC236}">
                <a16:creationId xmlns:a16="http://schemas.microsoft.com/office/drawing/2014/main" id="{79E5E238-7E29-B6D0-1F7D-57001E343920}"/>
              </a:ext>
            </a:extLst>
          </p:cNvPr>
          <p:cNvGraphicFramePr>
            <a:graphicFrameLocks/>
          </p:cNvGraphicFramePr>
          <p:nvPr>
            <p:extLst>
              <p:ext uri="{D42A27DB-BD31-4B8C-83A1-F6EECF244321}">
                <p14:modId xmlns:p14="http://schemas.microsoft.com/office/powerpoint/2010/main" val="3657636611"/>
              </p:ext>
            </p:extLst>
          </p:nvPr>
        </p:nvGraphicFramePr>
        <p:xfrm>
          <a:off x="1763501" y="5774879"/>
          <a:ext cx="29886697" cy="15147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107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33405345"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Yeşil yapraklı Raindrops ter">
            <a:extLst>
              <a:ext uri="{FF2B5EF4-FFF2-40B4-BE49-F238E27FC236}">
                <a16:creationId xmlns:a16="http://schemas.microsoft.com/office/drawing/2014/main" id="{BF6B1805-2D56-95B3-825C-F94CB71ED8F7}"/>
              </a:ext>
            </a:extLst>
          </p:cNvPr>
          <p:cNvPicPr>
            <a:picLocks noChangeAspect="1"/>
          </p:cNvPicPr>
          <p:nvPr/>
        </p:nvPicPr>
        <p:blipFill>
          <a:blip r:embed="rId2">
            <a:alphaModFix amt="50000"/>
          </a:blip>
          <a:srcRect t="5663"/>
          <a:stretch/>
        </p:blipFill>
        <p:spPr>
          <a:xfrm>
            <a:off x="-8350" y="10"/>
            <a:ext cx="33413696" cy="2364104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0094"/>
            <a:ext cx="33413697" cy="1090062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9E3AAF05-E57A-1127-61E5-3A625700EF23}"/>
              </a:ext>
            </a:extLst>
          </p:cNvPr>
          <p:cNvSpPr txBox="1"/>
          <p:nvPr/>
        </p:nvSpPr>
        <p:spPr>
          <a:xfrm>
            <a:off x="3007233" y="8752828"/>
            <a:ext cx="27566302" cy="12323054"/>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16100" dirty="0">
                <a:solidFill>
                  <a:srgbClr val="FFFFFF"/>
                </a:solidFill>
                <a:latin typeface="+mj-lt"/>
                <a:ea typeface="+mj-ea"/>
                <a:cs typeface="+mj-cs"/>
              </a:rPr>
              <a:t>THE MOST IMPORTANT SUSTAINABILITY LINK IN OUR BUSINESS IS OUR EMPLOYEES.</a:t>
            </a:r>
          </a:p>
        </p:txBody>
      </p:sp>
    </p:spTree>
    <p:extLst>
      <p:ext uri="{BB962C8B-B14F-4D97-AF65-F5344CB8AC3E}">
        <p14:creationId xmlns:p14="http://schemas.microsoft.com/office/powerpoint/2010/main" val="2269559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570A4E-B346-300E-C2BA-698511400D91}"/>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33405345"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0094"/>
            <a:ext cx="33413697" cy="10900620"/>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2">
            <a:extLst>
              <a:ext uri="{FF2B5EF4-FFF2-40B4-BE49-F238E27FC236}">
                <a16:creationId xmlns:a16="http://schemas.microsoft.com/office/drawing/2014/main" id="{51BB3D2B-B103-FC71-EAF4-F696DC58F2DE}"/>
              </a:ext>
            </a:extLst>
          </p:cNvPr>
          <p:cNvSpPr>
            <a:spLocks noChangeArrowheads="1"/>
          </p:cNvSpPr>
          <p:nvPr/>
        </p:nvSpPr>
        <p:spPr bwMode="auto">
          <a:xfrm>
            <a:off x="0" y="0"/>
            <a:ext cx="334137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6" name="Resim 5" descr="dış mekan, su, doğa, gökyüzü içeren bir resim&#10;&#10;Açıklama otomatik olarak oluşturuldu">
            <a:extLst>
              <a:ext uri="{FF2B5EF4-FFF2-40B4-BE49-F238E27FC236}">
                <a16:creationId xmlns:a16="http://schemas.microsoft.com/office/drawing/2014/main" id="{1ACBF3D0-CBBE-9827-164F-F02A4B6C72A6}"/>
              </a:ext>
            </a:extLst>
          </p:cNvPr>
          <p:cNvPicPr>
            <a:picLocks noChangeAspect="1"/>
          </p:cNvPicPr>
          <p:nvPr/>
        </p:nvPicPr>
        <p:blipFill>
          <a:blip r:embed="rId2">
            <a:alphaModFix amt="35000"/>
          </a:blip>
          <a:stretch>
            <a:fillRect/>
          </a:stretch>
        </p:blipFill>
        <p:spPr>
          <a:xfrm>
            <a:off x="-8359" y="29544"/>
            <a:ext cx="33413702" cy="23641049"/>
          </a:xfrm>
          <a:prstGeom prst="rect">
            <a:avLst/>
          </a:prstGeom>
        </p:spPr>
      </p:pic>
      <p:pic>
        <p:nvPicPr>
          <p:cNvPr id="2" name="Resim 1">
            <a:extLst>
              <a:ext uri="{FF2B5EF4-FFF2-40B4-BE49-F238E27FC236}">
                <a16:creationId xmlns:a16="http://schemas.microsoft.com/office/drawing/2014/main" id="{0FF5AD0E-248C-258C-00FB-CB1FE89E7E74}"/>
              </a:ext>
            </a:extLst>
          </p:cNvPr>
          <p:cNvPicPr>
            <a:picLocks noChangeAspect="1"/>
          </p:cNvPicPr>
          <p:nvPr/>
        </p:nvPicPr>
        <p:blipFill>
          <a:blip r:embed="rId3"/>
          <a:stretch>
            <a:fillRect/>
          </a:stretch>
        </p:blipFill>
        <p:spPr>
          <a:xfrm>
            <a:off x="12074048" y="14647135"/>
            <a:ext cx="9248888" cy="4466492"/>
          </a:xfrm>
          <a:prstGeom prst="rect">
            <a:avLst/>
          </a:prstGeom>
          <a:ln>
            <a:noFill/>
          </a:ln>
          <a:effectLst>
            <a:softEdge rad="112500"/>
          </a:effectLst>
        </p:spPr>
      </p:pic>
      <p:sp>
        <p:nvSpPr>
          <p:cNvPr id="3" name="Metin kutusu 2">
            <a:extLst>
              <a:ext uri="{FF2B5EF4-FFF2-40B4-BE49-F238E27FC236}">
                <a16:creationId xmlns:a16="http://schemas.microsoft.com/office/drawing/2014/main" id="{E317FF88-E448-D2BB-88FD-470B52B0C813}"/>
              </a:ext>
            </a:extLst>
          </p:cNvPr>
          <p:cNvSpPr txBox="1"/>
          <p:nvPr/>
        </p:nvSpPr>
        <p:spPr>
          <a:xfrm>
            <a:off x="3358925" y="19716540"/>
            <a:ext cx="27566302" cy="2648343"/>
          </a:xfrm>
          <a:prstGeom prst="rect">
            <a:avLst/>
          </a:prstGeom>
          <a:effectLst>
            <a:outerShdw blurRad="50800" dist="38100" dir="2700000" algn="tl" rotWithShape="0">
              <a:prstClr val="black">
                <a:alpha val="40000"/>
              </a:prstClr>
            </a:outerShdw>
          </a:effectLst>
        </p:spPr>
        <p:txBody>
          <a:bodyPr vert="horz" lIns="91440" tIns="45720" rIns="91440" bIns="45720" rtlCol="0" anchor="b" anchorCtr="1">
            <a:normAutofit fontScale="70000" lnSpcReduction="20000"/>
          </a:bodyPr>
          <a:lstStyle/>
          <a:p>
            <a:pPr algn="ctr">
              <a:lnSpc>
                <a:spcPct val="90000"/>
              </a:lnSpc>
              <a:spcBef>
                <a:spcPct val="0"/>
              </a:spcBef>
              <a:spcAft>
                <a:spcPts val="600"/>
              </a:spcAft>
            </a:pPr>
            <a:r>
              <a:rPr lang="en-US" sz="16100" b="1" cap="all" spc="-50" dirty="0">
                <a:solidFill>
                  <a:schemeClr val="bg2">
                    <a:lumMod val="25000"/>
                  </a:schemeClr>
                </a:solidFill>
                <a:latin typeface="+mj-lt"/>
                <a:ea typeface="+mj-ea"/>
                <a:cs typeface="+mj-cs"/>
              </a:rPr>
              <a:t>Experiencing cultural heritage in our facility..</a:t>
            </a:r>
          </a:p>
        </p:txBody>
      </p:sp>
    </p:spTree>
    <p:extLst>
      <p:ext uri="{BB962C8B-B14F-4D97-AF65-F5344CB8AC3E}">
        <p14:creationId xmlns:p14="http://schemas.microsoft.com/office/powerpoint/2010/main" val="695875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4924" y="0"/>
            <a:ext cx="20338773" cy="23641046"/>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8E4AC541-9D53-1C7E-B0FE-BE0CC710EFE2}"/>
              </a:ext>
            </a:extLst>
          </p:cNvPr>
          <p:cNvSpPr txBox="1"/>
          <p:nvPr/>
        </p:nvSpPr>
        <p:spPr>
          <a:xfrm>
            <a:off x="19914038" y="5301826"/>
            <a:ext cx="11346226" cy="458769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11500" b="1" dirty="0">
                <a:latin typeface="+mj-lt"/>
                <a:ea typeface="+mj-ea"/>
                <a:cs typeface="+mj-cs"/>
              </a:rPr>
              <a:t>INTRODUCTION OF CULTURAL AREAS</a:t>
            </a:r>
          </a:p>
        </p:txBody>
      </p:sp>
      <p:pic>
        <p:nvPicPr>
          <p:cNvPr id="6" name="Resim 5" descr="resim, sanat, dış mekan, manzara içeren bir resim&#10;&#10;Açıklama otomatik olarak oluşturuldu">
            <a:extLst>
              <a:ext uri="{FF2B5EF4-FFF2-40B4-BE49-F238E27FC236}">
                <a16:creationId xmlns:a16="http://schemas.microsoft.com/office/drawing/2014/main" id="{3D60A8B1-8AE3-3F3D-E6B1-5B7658967942}"/>
              </a:ext>
            </a:extLst>
          </p:cNvPr>
          <p:cNvPicPr>
            <a:picLocks noChangeAspect="1"/>
          </p:cNvPicPr>
          <p:nvPr/>
        </p:nvPicPr>
        <p:blipFill rotWithShape="1">
          <a:blip r:embed="rId2"/>
          <a:srcRect l="15019" r="6024" b="2"/>
          <a:stretch/>
        </p:blipFill>
        <p:spPr>
          <a:xfrm>
            <a:off x="20" y="10"/>
            <a:ext cx="18915036" cy="2364104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Metin kutusu 2">
            <a:extLst>
              <a:ext uri="{FF2B5EF4-FFF2-40B4-BE49-F238E27FC236}">
                <a16:creationId xmlns:a16="http://schemas.microsoft.com/office/drawing/2014/main" id="{DCEA3C49-F1BF-311E-5118-F26A4BFEEF61}"/>
              </a:ext>
            </a:extLst>
          </p:cNvPr>
          <p:cNvSpPr txBox="1"/>
          <p:nvPr/>
        </p:nvSpPr>
        <p:spPr>
          <a:xfrm>
            <a:off x="20062652" y="10485120"/>
            <a:ext cx="11346223" cy="8723727"/>
          </a:xfrm>
          <a:prstGeom prst="rect">
            <a:avLst/>
          </a:prstGeom>
        </p:spPr>
        <p:txBody>
          <a:bodyPr vert="horz" lIns="91440" tIns="45720" rIns="91440" bIns="45720" rtlCol="0">
            <a:normAutofit fontScale="92500" lnSpcReduction="10000"/>
          </a:bodyPr>
          <a:lstStyle/>
          <a:p>
            <a:r>
              <a:rPr lang="tr-TR" sz="6000" dirty="0"/>
              <a:t>Kaleiçi </a:t>
            </a:r>
            <a:r>
              <a:rPr lang="tr-TR" sz="6000" dirty="0" err="1"/>
              <a:t>Old</a:t>
            </a:r>
            <a:r>
              <a:rPr lang="tr-TR" sz="6000" dirty="0"/>
              <a:t> Antalya </a:t>
            </a:r>
            <a:r>
              <a:rPr lang="tr-TR" sz="6000" dirty="0" err="1"/>
              <a:t>Houses</a:t>
            </a:r>
            <a:endParaRPr lang="tr-TR" sz="6000" dirty="0"/>
          </a:p>
          <a:p>
            <a:r>
              <a:rPr lang="tr-TR" sz="6000" dirty="0" err="1"/>
              <a:t>Fluted</a:t>
            </a:r>
            <a:r>
              <a:rPr lang="tr-TR" sz="6000" dirty="0"/>
              <a:t> </a:t>
            </a:r>
            <a:r>
              <a:rPr lang="tr-TR" sz="6000" dirty="0" err="1"/>
              <a:t>Minaret</a:t>
            </a:r>
            <a:r>
              <a:rPr lang="tr-TR" sz="6000" dirty="0"/>
              <a:t> Şehzade Korkut </a:t>
            </a:r>
            <a:r>
              <a:rPr lang="tr-TR" sz="6000" dirty="0" err="1"/>
              <a:t>Mosque</a:t>
            </a:r>
            <a:endParaRPr lang="tr-TR" sz="6000" dirty="0"/>
          </a:p>
          <a:p>
            <a:r>
              <a:rPr lang="tr-TR" sz="6000" dirty="0"/>
              <a:t>Karatay </a:t>
            </a:r>
            <a:r>
              <a:rPr lang="tr-TR" sz="6000" dirty="0" err="1"/>
              <a:t>Madrasa</a:t>
            </a:r>
            <a:endParaRPr lang="tr-TR" sz="6000" dirty="0"/>
          </a:p>
          <a:p>
            <a:r>
              <a:rPr lang="tr-TR" sz="6000" dirty="0"/>
              <a:t>Perge Ancient City Karain </a:t>
            </a:r>
            <a:r>
              <a:rPr lang="tr-TR" sz="6000" dirty="0" err="1"/>
              <a:t>Cave</a:t>
            </a:r>
            <a:r>
              <a:rPr lang="tr-TR" sz="6000" dirty="0"/>
              <a:t> </a:t>
            </a:r>
            <a:r>
              <a:rPr lang="tr-TR" sz="6000" dirty="0" err="1"/>
              <a:t>Hadrian's</a:t>
            </a:r>
            <a:r>
              <a:rPr lang="tr-TR" sz="6000" dirty="0"/>
              <a:t> </a:t>
            </a:r>
            <a:r>
              <a:rPr lang="tr-TR" sz="6000" dirty="0" err="1"/>
              <a:t>Gate</a:t>
            </a:r>
            <a:r>
              <a:rPr lang="tr-TR" sz="6000" dirty="0"/>
              <a:t> Phaselis Ancient City, Phaselis Aspendos Theater</a:t>
            </a:r>
          </a:p>
          <a:p>
            <a:r>
              <a:rPr lang="tr-TR" sz="6000" dirty="0" err="1"/>
              <a:t>Xanthos</a:t>
            </a:r>
            <a:r>
              <a:rPr lang="tr-TR" sz="6000" dirty="0"/>
              <a:t> Ancient City</a:t>
            </a:r>
          </a:p>
          <a:p>
            <a:r>
              <a:rPr lang="tr-TR" sz="6000" dirty="0"/>
              <a:t>Alanya </a:t>
            </a:r>
            <a:r>
              <a:rPr lang="tr-TR" sz="6000" dirty="0" err="1"/>
              <a:t>Castle</a:t>
            </a:r>
            <a:r>
              <a:rPr lang="tr-TR" sz="6000" dirty="0"/>
              <a:t> Myra Ancient City Temple of Apollo Olympos Ancient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607EC0B-6F18-4CC6-A161-42CC6FAB2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2864" cy="23641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2ABED0AD-0728-6C04-AAF7-D27B87AD5929}"/>
              </a:ext>
            </a:extLst>
          </p:cNvPr>
          <p:cNvPicPr>
            <a:picLocks noChangeAspect="1"/>
          </p:cNvPicPr>
          <p:nvPr/>
        </p:nvPicPr>
        <p:blipFill rotWithShape="1">
          <a:blip r:embed="rId2"/>
          <a:srcRect l="17010" r="11314" b="1"/>
          <a:stretch/>
        </p:blipFill>
        <p:spPr>
          <a:xfrm>
            <a:off x="-2" y="10"/>
            <a:ext cx="17333358" cy="23638537"/>
          </a:xfrm>
          <a:prstGeom prst="rect">
            <a:avLst/>
          </a:prstGeom>
        </p:spPr>
      </p:pic>
      <p:grpSp>
        <p:nvGrpSpPr>
          <p:cNvPr id="26" name="Group 25">
            <a:extLst>
              <a:ext uri="{FF2B5EF4-FFF2-40B4-BE49-F238E27FC236}">
                <a16:creationId xmlns:a16="http://schemas.microsoft.com/office/drawing/2014/main" id="{2F263D67-9B31-4F2B-B228-27FD3112D7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7603168" cy="23641053"/>
            <a:chOff x="0" y="0"/>
            <a:chExt cx="6423049" cy="6858001"/>
          </a:xfrm>
        </p:grpSpPr>
        <p:sp>
          <p:nvSpPr>
            <p:cNvPr id="27" name="Freeform: Shape 26">
              <a:extLst>
                <a:ext uri="{FF2B5EF4-FFF2-40B4-BE49-F238E27FC236}">
                  <a16:creationId xmlns:a16="http://schemas.microsoft.com/office/drawing/2014/main" id="{00DF1CD8-441E-4077-9B3C-7E96D92E0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6018714" cy="6858000"/>
            </a:xfrm>
            <a:custGeom>
              <a:avLst/>
              <a:gdLst>
                <a:gd name="connsiteX0" fmla="*/ 0 w 6018714"/>
                <a:gd name="connsiteY0" fmla="*/ 6499477 h 6858000"/>
                <a:gd name="connsiteX1" fmla="*/ 248639 w 6018714"/>
                <a:gd name="connsiteY1" fmla="*/ 6701197 h 6858000"/>
                <a:gd name="connsiteX2" fmla="*/ 392359 w 6018714"/>
                <a:gd name="connsiteY2" fmla="*/ 6814935 h 6858000"/>
                <a:gd name="connsiteX3" fmla="*/ 448656 w 6018714"/>
                <a:gd name="connsiteY3" fmla="*/ 6858000 h 6858000"/>
                <a:gd name="connsiteX4" fmla="*/ 0 w 6018714"/>
                <a:gd name="connsiteY4" fmla="*/ 6858000 h 6858000"/>
                <a:gd name="connsiteX5" fmla="*/ 998246 w 6018714"/>
                <a:gd name="connsiteY5" fmla="*/ 0 h 6858000"/>
                <a:gd name="connsiteX6" fmla="*/ 1984114 w 6018714"/>
                <a:gd name="connsiteY6" fmla="*/ 0 h 6858000"/>
                <a:gd name="connsiteX7" fmla="*/ 2011390 w 6018714"/>
                <a:gd name="connsiteY7" fmla="*/ 2333 h 6858000"/>
                <a:gd name="connsiteX8" fmla="*/ 4182319 w 6018714"/>
                <a:gd name="connsiteY8" fmla="*/ 838030 h 6858000"/>
                <a:gd name="connsiteX9" fmla="*/ 4785565 w 6018714"/>
                <a:gd name="connsiteY9" fmla="*/ 1338564 h 6858000"/>
                <a:gd name="connsiteX10" fmla="*/ 5695308 w 6018714"/>
                <a:gd name="connsiteY10" fmla="*/ 2616232 h 6858000"/>
                <a:gd name="connsiteX11" fmla="*/ 5937944 w 6018714"/>
                <a:gd name="connsiteY11" fmla="*/ 3368583 h 6858000"/>
                <a:gd name="connsiteX12" fmla="*/ 6018677 w 6018714"/>
                <a:gd name="connsiteY12" fmla="*/ 4153681 h 6858000"/>
                <a:gd name="connsiteX13" fmla="*/ 5990165 w 6018714"/>
                <a:gd name="connsiteY13" fmla="*/ 4557147 h 6858000"/>
                <a:gd name="connsiteX14" fmla="*/ 5982312 w 6018714"/>
                <a:gd name="connsiteY14" fmla="*/ 4607451 h 6858000"/>
                <a:gd name="connsiteX15" fmla="*/ 5972856 w 6018714"/>
                <a:gd name="connsiteY15" fmla="*/ 4657609 h 6858000"/>
                <a:gd name="connsiteX16" fmla="*/ 5951328 w 6018714"/>
                <a:gd name="connsiteY16" fmla="*/ 4757628 h 6858000"/>
                <a:gd name="connsiteX17" fmla="*/ 5893141 w 6018714"/>
                <a:gd name="connsiteY17" fmla="*/ 4953827 h 6858000"/>
                <a:gd name="connsiteX18" fmla="*/ 5817644 w 6018714"/>
                <a:gd name="connsiteY18" fmla="*/ 5141915 h 6858000"/>
                <a:gd name="connsiteX19" fmla="*/ 5728909 w 6018714"/>
                <a:gd name="connsiteY19" fmla="*/ 5322626 h 6858000"/>
                <a:gd name="connsiteX20" fmla="*/ 5532095 w 6018714"/>
                <a:gd name="connsiteY20" fmla="*/ 5663839 h 6858000"/>
                <a:gd name="connsiteX21" fmla="*/ 5330043 w 6018714"/>
                <a:gd name="connsiteY21" fmla="*/ 5988236 h 6858000"/>
                <a:gd name="connsiteX22" fmla="*/ 5232580 w 6018714"/>
                <a:gd name="connsiteY22" fmla="*/ 6146081 h 6858000"/>
                <a:gd name="connsiteX23" fmla="*/ 5183269 w 6018714"/>
                <a:gd name="connsiteY23" fmla="*/ 6227660 h 6858000"/>
                <a:gd name="connsiteX24" fmla="*/ 5131628 w 6018714"/>
                <a:gd name="connsiteY24" fmla="*/ 6311451 h 6858000"/>
                <a:gd name="connsiteX25" fmla="*/ 4910811 w 6018714"/>
                <a:gd name="connsiteY25" fmla="*/ 6641009 h 6858000"/>
                <a:gd name="connsiteX26" fmla="*/ 4788885 w 6018714"/>
                <a:gd name="connsiteY26" fmla="*/ 6800448 h 6858000"/>
                <a:gd name="connsiteX27" fmla="*/ 4739213 w 6018714"/>
                <a:gd name="connsiteY27" fmla="*/ 6858000 h 6858000"/>
                <a:gd name="connsiteX28" fmla="*/ 3950454 w 6018714"/>
                <a:gd name="connsiteY28" fmla="*/ 6858000 h 6858000"/>
                <a:gd name="connsiteX29" fmla="*/ 4012997 w 6018714"/>
                <a:gd name="connsiteY29" fmla="*/ 6806378 h 6858000"/>
                <a:gd name="connsiteX30" fmla="*/ 4268871 w 6018714"/>
                <a:gd name="connsiteY30" fmla="*/ 6566512 h 6858000"/>
                <a:gd name="connsiteX31" fmla="*/ 4750072 w 6018714"/>
                <a:gd name="connsiteY31" fmla="*/ 6033375 h 6858000"/>
                <a:gd name="connsiteX32" fmla="*/ 4806075 w 6018714"/>
                <a:gd name="connsiteY32" fmla="*/ 5961092 h 6858000"/>
                <a:gd name="connsiteX33" fmla="*/ 4863244 w 6018714"/>
                <a:gd name="connsiteY33" fmla="*/ 5885856 h 6858000"/>
                <a:gd name="connsiteX34" fmla="*/ 4982235 w 6018714"/>
                <a:gd name="connsiteY34" fmla="*/ 5732288 h 6858000"/>
                <a:gd name="connsiteX35" fmla="*/ 5221526 w 6018714"/>
                <a:gd name="connsiteY35" fmla="*/ 5438135 h 6858000"/>
                <a:gd name="connsiteX36" fmla="*/ 5442633 w 6018714"/>
                <a:gd name="connsiteY36" fmla="*/ 5146193 h 6858000"/>
                <a:gd name="connsiteX37" fmla="*/ 5538350 w 6018714"/>
                <a:gd name="connsiteY37" fmla="*/ 4995133 h 6858000"/>
                <a:gd name="connsiteX38" fmla="*/ 5621702 w 6018714"/>
                <a:gd name="connsiteY38" fmla="*/ 4839205 h 6858000"/>
                <a:gd name="connsiteX39" fmla="*/ 5741275 w 6018714"/>
                <a:gd name="connsiteY39" fmla="*/ 4507728 h 6858000"/>
                <a:gd name="connsiteX40" fmla="*/ 5781714 w 6018714"/>
                <a:gd name="connsiteY40" fmla="*/ 4153681 h 6858000"/>
                <a:gd name="connsiteX41" fmla="*/ 5685706 w 6018714"/>
                <a:gd name="connsiteY41" fmla="*/ 3428918 h 6858000"/>
                <a:gd name="connsiteX42" fmla="*/ 5422122 w 6018714"/>
                <a:gd name="connsiteY42" fmla="*/ 2750328 h 6858000"/>
                <a:gd name="connsiteX43" fmla="*/ 5033730 w 6018714"/>
                <a:gd name="connsiteY43" fmla="*/ 2136204 h 6858000"/>
                <a:gd name="connsiteX44" fmla="*/ 4542784 w 6018714"/>
                <a:gd name="connsiteY44" fmla="*/ 1601886 h 6858000"/>
                <a:gd name="connsiteX45" fmla="*/ 2668605 w 6018714"/>
                <a:gd name="connsiteY45" fmla="*/ 539746 h 6858000"/>
                <a:gd name="connsiteX46" fmla="*/ 1965570 w 6018714"/>
                <a:gd name="connsiteY46" fmla="*/ 389865 h 6858000"/>
                <a:gd name="connsiteX47" fmla="*/ 1249006 w 6018714"/>
                <a:gd name="connsiteY47" fmla="*/ 363461 h 6858000"/>
                <a:gd name="connsiteX48" fmla="*/ 542188 w 6018714"/>
                <a:gd name="connsiteY48" fmla="*/ 465544 h 6858000"/>
                <a:gd name="connsiteX49" fmla="*/ 37349 w 6018714"/>
                <a:gd name="connsiteY49" fmla="*/ 636266 h 6858000"/>
                <a:gd name="connsiteX50" fmla="*/ 0 w 6018714"/>
                <a:gd name="connsiteY50" fmla="*/ 653785 h 6858000"/>
                <a:gd name="connsiteX51" fmla="*/ 0 w 6018714"/>
                <a:gd name="connsiteY51" fmla="*/ 255198 h 6858000"/>
                <a:gd name="connsiteX52" fmla="*/ 167136 w 6018714"/>
                <a:gd name="connsiteY52" fmla="*/ 188295 h 6858000"/>
                <a:gd name="connsiteX53" fmla="*/ 451417 w 6018714"/>
                <a:gd name="connsiteY53" fmla="*/ 101466 h 6858000"/>
                <a:gd name="connsiteX54" fmla="*/ 836914 w 6018714"/>
                <a:gd name="connsiteY54" fmla="*/ 213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018714" h="6858000">
                  <a:moveTo>
                    <a:pt x="0" y="6499477"/>
                  </a:moveTo>
                  <a:lnTo>
                    <a:pt x="248639" y="6701197"/>
                  </a:lnTo>
                  <a:cubicBezTo>
                    <a:pt x="296496" y="6739700"/>
                    <a:pt x="344500" y="6777613"/>
                    <a:pt x="392359" y="6814935"/>
                  </a:cubicBezTo>
                  <a:lnTo>
                    <a:pt x="448656" y="6858000"/>
                  </a:lnTo>
                  <a:lnTo>
                    <a:pt x="0" y="6858000"/>
                  </a:lnTo>
                  <a:close/>
                  <a:moveTo>
                    <a:pt x="998246" y="0"/>
                  </a:moveTo>
                  <a:lnTo>
                    <a:pt x="1984114" y="0"/>
                  </a:lnTo>
                  <a:lnTo>
                    <a:pt x="2011390" y="2333"/>
                  </a:lnTo>
                  <a:cubicBezTo>
                    <a:pt x="2791770" y="95667"/>
                    <a:pt x="3537428" y="382707"/>
                    <a:pt x="4182319" y="838030"/>
                  </a:cubicBezTo>
                  <a:cubicBezTo>
                    <a:pt x="4396386" y="988089"/>
                    <a:pt x="4598134" y="1155477"/>
                    <a:pt x="4785565" y="1338564"/>
                  </a:cubicBezTo>
                  <a:cubicBezTo>
                    <a:pt x="5159266" y="1705003"/>
                    <a:pt x="5477110" y="2135318"/>
                    <a:pt x="5695308" y="2616232"/>
                  </a:cubicBezTo>
                  <a:cubicBezTo>
                    <a:pt x="5803975" y="2856910"/>
                    <a:pt x="5885376" y="3109302"/>
                    <a:pt x="5937944" y="3368583"/>
                  </a:cubicBezTo>
                  <a:cubicBezTo>
                    <a:pt x="5990936" y="3626845"/>
                    <a:pt x="6017985" y="3889887"/>
                    <a:pt x="6018677" y="4153681"/>
                  </a:cubicBezTo>
                  <a:cubicBezTo>
                    <a:pt x="6019393" y="4288706"/>
                    <a:pt x="6009862" y="4423598"/>
                    <a:pt x="5990165" y="4557147"/>
                  </a:cubicBezTo>
                  <a:lnTo>
                    <a:pt x="5982312" y="4607451"/>
                  </a:lnTo>
                  <a:lnTo>
                    <a:pt x="5972856" y="4657609"/>
                  </a:lnTo>
                  <a:cubicBezTo>
                    <a:pt x="5966601" y="4691096"/>
                    <a:pt x="5959037" y="4724287"/>
                    <a:pt x="5951328" y="4757628"/>
                  </a:cubicBezTo>
                  <a:cubicBezTo>
                    <a:pt x="5934889" y="4823863"/>
                    <a:pt x="5915834" y="4890100"/>
                    <a:pt x="5893141" y="4953827"/>
                  </a:cubicBezTo>
                  <a:cubicBezTo>
                    <a:pt x="5870448" y="5017556"/>
                    <a:pt x="5845282" y="5080252"/>
                    <a:pt x="5817644" y="5141915"/>
                  </a:cubicBezTo>
                  <a:cubicBezTo>
                    <a:pt x="5790005" y="5203578"/>
                    <a:pt x="5760040" y="5263619"/>
                    <a:pt x="5728909" y="5322626"/>
                  </a:cubicBezTo>
                  <a:cubicBezTo>
                    <a:pt x="5666505" y="5440642"/>
                    <a:pt x="5599591" y="5553937"/>
                    <a:pt x="5532095" y="5663839"/>
                  </a:cubicBezTo>
                  <a:lnTo>
                    <a:pt x="5330043" y="5988236"/>
                  </a:lnTo>
                  <a:cubicBezTo>
                    <a:pt x="5297022" y="6041195"/>
                    <a:pt x="5264148" y="6093565"/>
                    <a:pt x="5232580" y="6146081"/>
                  </a:cubicBezTo>
                  <a:lnTo>
                    <a:pt x="5183269" y="6227660"/>
                  </a:lnTo>
                  <a:cubicBezTo>
                    <a:pt x="5166103" y="6255541"/>
                    <a:pt x="5149375" y="6283717"/>
                    <a:pt x="5131628" y="6311451"/>
                  </a:cubicBezTo>
                  <a:cubicBezTo>
                    <a:pt x="5062676" y="6423417"/>
                    <a:pt x="4988635" y="6533174"/>
                    <a:pt x="4910811" y="6641009"/>
                  </a:cubicBezTo>
                  <a:cubicBezTo>
                    <a:pt x="4871725" y="6695377"/>
                    <a:pt x="4831064" y="6748547"/>
                    <a:pt x="4788885" y="6800448"/>
                  </a:cubicBezTo>
                  <a:lnTo>
                    <a:pt x="4739213" y="6858000"/>
                  </a:lnTo>
                  <a:lnTo>
                    <a:pt x="3950454" y="6858000"/>
                  </a:lnTo>
                  <a:lnTo>
                    <a:pt x="4012997" y="6806378"/>
                  </a:lnTo>
                  <a:cubicBezTo>
                    <a:pt x="4100089" y="6729374"/>
                    <a:pt x="4185375" y="6649419"/>
                    <a:pt x="4268871" y="6566512"/>
                  </a:cubicBezTo>
                  <a:cubicBezTo>
                    <a:pt x="4439315" y="6398398"/>
                    <a:pt x="4599980" y="6220387"/>
                    <a:pt x="4750072" y="6033375"/>
                  </a:cubicBezTo>
                  <a:cubicBezTo>
                    <a:pt x="4769418" y="6009920"/>
                    <a:pt x="4787311" y="5985138"/>
                    <a:pt x="4806075" y="5961092"/>
                  </a:cubicBezTo>
                  <a:lnTo>
                    <a:pt x="4863244" y="5885856"/>
                  </a:lnTo>
                  <a:cubicBezTo>
                    <a:pt x="4902520" y="5833635"/>
                    <a:pt x="4942184" y="5782445"/>
                    <a:pt x="4982235" y="5732288"/>
                  </a:cubicBezTo>
                  <a:cubicBezTo>
                    <a:pt x="5061513" y="5631533"/>
                    <a:pt x="5143556" y="5534760"/>
                    <a:pt x="5221526" y="5438135"/>
                  </a:cubicBezTo>
                  <a:cubicBezTo>
                    <a:pt x="5299495" y="5341509"/>
                    <a:pt x="5374846" y="5245326"/>
                    <a:pt x="5442633" y="5146193"/>
                  </a:cubicBezTo>
                  <a:cubicBezTo>
                    <a:pt x="5476091" y="5096480"/>
                    <a:pt x="5508530" y="5046176"/>
                    <a:pt x="5538350" y="4995133"/>
                  </a:cubicBezTo>
                  <a:cubicBezTo>
                    <a:pt x="5568171" y="4944091"/>
                    <a:pt x="5596245" y="4892164"/>
                    <a:pt x="5621702" y="4839205"/>
                  </a:cubicBezTo>
                  <a:cubicBezTo>
                    <a:pt x="5673203" y="4733405"/>
                    <a:pt x="5713291" y="4622262"/>
                    <a:pt x="5741275" y="4507728"/>
                  </a:cubicBezTo>
                  <a:cubicBezTo>
                    <a:pt x="5767878" y="4391630"/>
                    <a:pt x="5781445" y="4272861"/>
                    <a:pt x="5781714" y="4153681"/>
                  </a:cubicBezTo>
                  <a:cubicBezTo>
                    <a:pt x="5781640" y="3908842"/>
                    <a:pt x="5749352" y="3665096"/>
                    <a:pt x="5685706" y="3428918"/>
                  </a:cubicBezTo>
                  <a:cubicBezTo>
                    <a:pt x="5621295" y="3194067"/>
                    <a:pt x="5532959" y="2966636"/>
                    <a:pt x="5422122" y="2750328"/>
                  </a:cubicBezTo>
                  <a:cubicBezTo>
                    <a:pt x="5312356" y="2533473"/>
                    <a:pt x="5182293" y="2327817"/>
                    <a:pt x="5033730" y="2136204"/>
                  </a:cubicBezTo>
                  <a:cubicBezTo>
                    <a:pt x="4885345" y="1944281"/>
                    <a:pt x="4721094" y="1765530"/>
                    <a:pt x="4542784" y="1601886"/>
                  </a:cubicBezTo>
                  <a:cubicBezTo>
                    <a:pt x="4001273" y="1114380"/>
                    <a:pt x="3361806" y="751985"/>
                    <a:pt x="2668605" y="539746"/>
                  </a:cubicBezTo>
                  <a:cubicBezTo>
                    <a:pt x="2438667" y="470493"/>
                    <a:pt x="2203536" y="420366"/>
                    <a:pt x="1965570" y="389865"/>
                  </a:cubicBezTo>
                  <a:cubicBezTo>
                    <a:pt x="1727936" y="359890"/>
                    <a:pt x="1488166" y="351053"/>
                    <a:pt x="1249006" y="363461"/>
                  </a:cubicBezTo>
                  <a:cubicBezTo>
                    <a:pt x="1010718" y="374400"/>
                    <a:pt x="774017" y="408587"/>
                    <a:pt x="542188" y="465544"/>
                  </a:cubicBezTo>
                  <a:cubicBezTo>
                    <a:pt x="369418" y="508120"/>
                    <a:pt x="200552" y="565242"/>
                    <a:pt x="37349" y="636266"/>
                  </a:cubicBezTo>
                  <a:lnTo>
                    <a:pt x="0" y="653785"/>
                  </a:lnTo>
                  <a:lnTo>
                    <a:pt x="0" y="255198"/>
                  </a:lnTo>
                  <a:lnTo>
                    <a:pt x="167136" y="188295"/>
                  </a:lnTo>
                  <a:cubicBezTo>
                    <a:pt x="260597" y="155379"/>
                    <a:pt x="355437" y="126405"/>
                    <a:pt x="451417" y="101466"/>
                  </a:cubicBezTo>
                  <a:cubicBezTo>
                    <a:pt x="578649" y="68513"/>
                    <a:pt x="707299" y="41799"/>
                    <a:pt x="836914" y="2139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8" name="Freeform: Shape 27">
              <a:extLst>
                <a:ext uri="{FF2B5EF4-FFF2-40B4-BE49-F238E27FC236}">
                  <a16:creationId xmlns:a16="http://schemas.microsoft.com/office/drawing/2014/main" id="{DE9C0434-209D-4C7E-BE2D-26B74B698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8834"/>
              <a:ext cx="6015920" cy="6819166"/>
            </a:xfrm>
            <a:custGeom>
              <a:avLst/>
              <a:gdLst>
                <a:gd name="connsiteX0" fmla="*/ 0 w 6015920"/>
                <a:gd name="connsiteY0" fmla="*/ 6143989 h 6819166"/>
                <a:gd name="connsiteX1" fmla="*/ 134018 w 6015920"/>
                <a:gd name="connsiteY1" fmla="*/ 6248665 h 6819166"/>
                <a:gd name="connsiteX2" fmla="*/ 880799 w 6015920"/>
                <a:gd name="connsiteY2" fmla="*/ 6790482 h 6819166"/>
                <a:gd name="connsiteX3" fmla="*/ 929680 w 6015920"/>
                <a:gd name="connsiteY3" fmla="*/ 6819166 h 6819166"/>
                <a:gd name="connsiteX4" fmla="*/ 0 w 6015920"/>
                <a:gd name="connsiteY4" fmla="*/ 6819166 h 6819166"/>
                <a:gd name="connsiteX5" fmla="*/ 1408589 w 6015920"/>
                <a:gd name="connsiteY5" fmla="*/ 0 h 6819166"/>
                <a:gd name="connsiteX6" fmla="*/ 1409171 w 6015920"/>
                <a:gd name="connsiteY6" fmla="*/ 294 h 6819166"/>
                <a:gd name="connsiteX7" fmla="*/ 6015920 w 6015920"/>
                <a:gd name="connsiteY7" fmla="*/ 4129828 h 6819166"/>
                <a:gd name="connsiteX8" fmla="*/ 5101088 w 6015920"/>
                <a:gd name="connsiteY8" fmla="*/ 6096419 h 6819166"/>
                <a:gd name="connsiteX9" fmla="*/ 4546786 w 6015920"/>
                <a:gd name="connsiteY9" fmla="*/ 6797679 h 6819166"/>
                <a:gd name="connsiteX10" fmla="*/ 4525032 w 6015920"/>
                <a:gd name="connsiteY10" fmla="*/ 6819166 h 6819166"/>
                <a:gd name="connsiteX11" fmla="*/ 3362009 w 6015920"/>
                <a:gd name="connsiteY11" fmla="*/ 6819166 h 6819166"/>
                <a:gd name="connsiteX12" fmla="*/ 3559506 w 6015920"/>
                <a:gd name="connsiteY12" fmla="*/ 6694254 h 6819166"/>
                <a:gd name="connsiteX13" fmla="*/ 4499295 w 6015920"/>
                <a:gd name="connsiteY13" fmla="*/ 5685109 h 6819166"/>
                <a:gd name="connsiteX14" fmla="*/ 4763752 w 6015920"/>
                <a:gd name="connsiteY14" fmla="*/ 5310428 h 6819166"/>
                <a:gd name="connsiteX15" fmla="*/ 5288592 w 6015920"/>
                <a:gd name="connsiteY15" fmla="*/ 4129828 h 6819166"/>
                <a:gd name="connsiteX16" fmla="*/ 4971477 w 6015920"/>
                <a:gd name="connsiteY16" fmla="*/ 2858526 h 6819166"/>
                <a:gd name="connsiteX17" fmla="*/ 4096938 w 6015920"/>
                <a:gd name="connsiteY17" fmla="*/ 1766138 h 6819166"/>
                <a:gd name="connsiteX18" fmla="*/ 2832696 w 6015920"/>
                <a:gd name="connsiteY18" fmla="*/ 1008719 h 6819166"/>
                <a:gd name="connsiteX19" fmla="*/ 1409171 w 6015920"/>
                <a:gd name="connsiteY19" fmla="*/ 732948 h 6819166"/>
                <a:gd name="connsiteX20" fmla="*/ 189877 w 6015920"/>
                <a:gd name="connsiteY20" fmla="*/ 989377 h 6819166"/>
                <a:gd name="connsiteX21" fmla="*/ 0 w 6015920"/>
                <a:gd name="connsiteY21" fmla="*/ 1091881 h 6819166"/>
                <a:gd name="connsiteX22" fmla="*/ 0 w 6015920"/>
                <a:gd name="connsiteY22" fmla="*/ 273645 h 6819166"/>
                <a:gd name="connsiteX23" fmla="*/ 53152 w 6015920"/>
                <a:gd name="connsiteY23" fmla="*/ 250589 h 6819166"/>
                <a:gd name="connsiteX24" fmla="*/ 1408589 w 6015920"/>
                <a:gd name="connsiteY24" fmla="*/ 0 h 6819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15920" h="6819166">
                  <a:moveTo>
                    <a:pt x="0" y="6143989"/>
                  </a:moveTo>
                  <a:lnTo>
                    <a:pt x="134018" y="6248665"/>
                  </a:lnTo>
                  <a:cubicBezTo>
                    <a:pt x="404095" y="6461250"/>
                    <a:pt x="645672" y="6645215"/>
                    <a:pt x="880799" y="6790482"/>
                  </a:cubicBezTo>
                  <a:lnTo>
                    <a:pt x="929680" y="6819166"/>
                  </a:lnTo>
                  <a:lnTo>
                    <a:pt x="0" y="6819166"/>
                  </a:lnTo>
                  <a:close/>
                  <a:moveTo>
                    <a:pt x="1408589" y="0"/>
                  </a:moveTo>
                  <a:lnTo>
                    <a:pt x="1409171" y="294"/>
                  </a:lnTo>
                  <a:cubicBezTo>
                    <a:pt x="3696325" y="294"/>
                    <a:pt x="6015920" y="1849221"/>
                    <a:pt x="6015920" y="4129828"/>
                  </a:cubicBezTo>
                  <a:cubicBezTo>
                    <a:pt x="6015920" y="4985129"/>
                    <a:pt x="5545048" y="5437324"/>
                    <a:pt x="5101088" y="6096419"/>
                  </a:cubicBezTo>
                  <a:cubicBezTo>
                    <a:pt x="4927721" y="6353993"/>
                    <a:pt x="4744312" y="6588925"/>
                    <a:pt x="4546786" y="6797679"/>
                  </a:cubicBezTo>
                  <a:lnTo>
                    <a:pt x="4525032" y="6819166"/>
                  </a:lnTo>
                  <a:lnTo>
                    <a:pt x="3362009" y="6819166"/>
                  </a:lnTo>
                  <a:lnTo>
                    <a:pt x="3559506" y="6694254"/>
                  </a:lnTo>
                  <a:cubicBezTo>
                    <a:pt x="3895644" y="6458563"/>
                    <a:pt x="4202210" y="6126161"/>
                    <a:pt x="4499295" y="5685109"/>
                  </a:cubicBezTo>
                  <a:cubicBezTo>
                    <a:pt x="4589775" y="5550592"/>
                    <a:pt x="4678218" y="5428532"/>
                    <a:pt x="4763752" y="5310428"/>
                  </a:cubicBezTo>
                  <a:cubicBezTo>
                    <a:pt x="5118251" y="4820868"/>
                    <a:pt x="5288592" y="4566198"/>
                    <a:pt x="5288592" y="4129828"/>
                  </a:cubicBezTo>
                  <a:cubicBezTo>
                    <a:pt x="5288592" y="3696828"/>
                    <a:pt x="5181966" y="3269106"/>
                    <a:pt x="4971477" y="2858526"/>
                  </a:cubicBezTo>
                  <a:cubicBezTo>
                    <a:pt x="4765643" y="2456885"/>
                    <a:pt x="4471366" y="2089240"/>
                    <a:pt x="4096938" y="1766138"/>
                  </a:cubicBezTo>
                  <a:cubicBezTo>
                    <a:pt x="3720910" y="1443697"/>
                    <a:pt x="3293474" y="1187604"/>
                    <a:pt x="2832696" y="1008719"/>
                  </a:cubicBezTo>
                  <a:cubicBezTo>
                    <a:pt x="2360806" y="825703"/>
                    <a:pt x="1881933" y="732948"/>
                    <a:pt x="1409171" y="732948"/>
                  </a:cubicBezTo>
                  <a:cubicBezTo>
                    <a:pt x="963609" y="732948"/>
                    <a:pt x="553251" y="819255"/>
                    <a:pt x="189877" y="989377"/>
                  </a:cubicBezTo>
                  <a:lnTo>
                    <a:pt x="0" y="1091881"/>
                  </a:lnTo>
                  <a:lnTo>
                    <a:pt x="0" y="273645"/>
                  </a:lnTo>
                  <a:lnTo>
                    <a:pt x="53152" y="250589"/>
                  </a:lnTo>
                  <a:cubicBezTo>
                    <a:pt x="457881" y="88474"/>
                    <a:pt x="911201" y="0"/>
                    <a:pt x="1408589"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9" name="Freeform: Shape 28">
              <a:extLst>
                <a:ext uri="{FF2B5EF4-FFF2-40B4-BE49-F238E27FC236}">
                  <a16:creationId xmlns:a16="http://schemas.microsoft.com/office/drawing/2014/main" id="{BA29CD07-3C0C-426E-8C5F-2382575AC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9880"/>
              <a:ext cx="5997097" cy="6768121"/>
            </a:xfrm>
            <a:custGeom>
              <a:avLst/>
              <a:gdLst>
                <a:gd name="connsiteX0" fmla="*/ 0 w 5997097"/>
                <a:gd name="connsiteY0" fmla="*/ 5929955 h 6768121"/>
                <a:gd name="connsiteX1" fmla="*/ 204947 w 5997097"/>
                <a:gd name="connsiteY1" fmla="*/ 6088753 h 6768121"/>
                <a:gd name="connsiteX2" fmla="*/ 1135927 w 5997097"/>
                <a:gd name="connsiteY2" fmla="*/ 6730112 h 6768121"/>
                <a:gd name="connsiteX3" fmla="*/ 1219620 w 5997097"/>
                <a:gd name="connsiteY3" fmla="*/ 6768121 h 6768121"/>
                <a:gd name="connsiteX4" fmla="*/ 0 w 5997097"/>
                <a:gd name="connsiteY4" fmla="*/ 6768121 h 6768121"/>
                <a:gd name="connsiteX5" fmla="*/ 1389767 w 5997097"/>
                <a:gd name="connsiteY5" fmla="*/ 0 h 6768121"/>
                <a:gd name="connsiteX6" fmla="*/ 1390348 w 5997097"/>
                <a:gd name="connsiteY6" fmla="*/ 292 h 6768121"/>
                <a:gd name="connsiteX7" fmla="*/ 5997097 w 5997097"/>
                <a:gd name="connsiteY7" fmla="*/ 4099802 h 6768121"/>
                <a:gd name="connsiteX8" fmla="*/ 5082265 w 5997097"/>
                <a:gd name="connsiteY8" fmla="*/ 6052096 h 6768121"/>
                <a:gd name="connsiteX9" fmla="*/ 4527964 w 5997097"/>
                <a:gd name="connsiteY9" fmla="*/ 6748257 h 6768121"/>
                <a:gd name="connsiteX10" fmla="*/ 4507706 w 5997097"/>
                <a:gd name="connsiteY10" fmla="*/ 6768121 h 6768121"/>
                <a:gd name="connsiteX11" fmla="*/ 3011909 w 5997097"/>
                <a:gd name="connsiteY11" fmla="*/ 6768121 h 6768121"/>
                <a:gd name="connsiteX12" fmla="*/ 3041514 w 5997097"/>
                <a:gd name="connsiteY12" fmla="*/ 6756841 h 6768121"/>
                <a:gd name="connsiteX13" fmla="*/ 3339587 w 5997097"/>
                <a:gd name="connsiteY13" fmla="*/ 6603120 h 6768121"/>
                <a:gd name="connsiteX14" fmla="*/ 4359591 w 5997097"/>
                <a:gd name="connsiteY14" fmla="*/ 5561878 h 6768121"/>
                <a:gd name="connsiteX15" fmla="*/ 4626956 w 5997097"/>
                <a:gd name="connsiteY15" fmla="*/ 5185850 h 6768121"/>
                <a:gd name="connsiteX16" fmla="*/ 5124303 w 5997097"/>
                <a:gd name="connsiteY16" fmla="*/ 4099802 h 6768121"/>
                <a:gd name="connsiteX17" fmla="*/ 4823481 w 5997097"/>
                <a:gd name="connsiteY17" fmla="*/ 2904512 h 6768121"/>
                <a:gd name="connsiteX18" fmla="*/ 3983561 w 5997097"/>
                <a:gd name="connsiteY18" fmla="*/ 1863706 h 6768121"/>
                <a:gd name="connsiteX19" fmla="*/ 2761651 w 5997097"/>
                <a:gd name="connsiteY19" fmla="*/ 1136378 h 6768121"/>
                <a:gd name="connsiteX20" fmla="*/ 1390348 w 5997097"/>
                <a:gd name="connsiteY20" fmla="*/ 873085 h 6768121"/>
                <a:gd name="connsiteX21" fmla="*/ 232295 w 5997097"/>
                <a:gd name="connsiteY21" fmla="*/ 1114121 h 6768121"/>
                <a:gd name="connsiteX22" fmla="*/ 0 w 5997097"/>
                <a:gd name="connsiteY22" fmla="*/ 1238681 h 6768121"/>
                <a:gd name="connsiteX23" fmla="*/ 0 w 5997097"/>
                <a:gd name="connsiteY23" fmla="*/ 263550 h 6768121"/>
                <a:gd name="connsiteX24" fmla="*/ 34329 w 5997097"/>
                <a:gd name="connsiteY24" fmla="*/ 248767 h 6768121"/>
                <a:gd name="connsiteX25" fmla="*/ 1389767 w 5997097"/>
                <a:gd name="connsiteY25" fmla="*/ 0 h 6768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97097" h="6768121">
                  <a:moveTo>
                    <a:pt x="0" y="5929955"/>
                  </a:moveTo>
                  <a:lnTo>
                    <a:pt x="204947" y="6088753"/>
                  </a:lnTo>
                  <a:cubicBezTo>
                    <a:pt x="536028" y="6347537"/>
                    <a:pt x="834815" y="6574463"/>
                    <a:pt x="1135927" y="6730112"/>
                  </a:cubicBezTo>
                  <a:lnTo>
                    <a:pt x="1219620" y="6768121"/>
                  </a:lnTo>
                  <a:lnTo>
                    <a:pt x="0" y="6768121"/>
                  </a:lnTo>
                  <a:close/>
                  <a:moveTo>
                    <a:pt x="1389767" y="0"/>
                  </a:moveTo>
                  <a:lnTo>
                    <a:pt x="1390348" y="292"/>
                  </a:lnTo>
                  <a:cubicBezTo>
                    <a:pt x="3677502" y="292"/>
                    <a:pt x="5997097" y="1835776"/>
                    <a:pt x="5997097" y="4099802"/>
                  </a:cubicBezTo>
                  <a:cubicBezTo>
                    <a:pt x="5997097" y="4948885"/>
                    <a:pt x="5526225" y="5397792"/>
                    <a:pt x="5082265" y="6052096"/>
                  </a:cubicBezTo>
                  <a:cubicBezTo>
                    <a:pt x="4908898" y="6307797"/>
                    <a:pt x="4725489" y="6541021"/>
                    <a:pt x="4527964" y="6748257"/>
                  </a:cubicBezTo>
                  <a:lnTo>
                    <a:pt x="4507706" y="6768121"/>
                  </a:lnTo>
                  <a:lnTo>
                    <a:pt x="3011909" y="6768121"/>
                  </a:lnTo>
                  <a:lnTo>
                    <a:pt x="3041514" y="6756841"/>
                  </a:lnTo>
                  <a:cubicBezTo>
                    <a:pt x="3144608" y="6713092"/>
                    <a:pt x="3243834" y="6661888"/>
                    <a:pt x="3339587" y="6603120"/>
                  </a:cubicBezTo>
                  <a:cubicBezTo>
                    <a:pt x="3700923" y="6381722"/>
                    <a:pt x="4034475" y="6041040"/>
                    <a:pt x="4359591" y="5561878"/>
                  </a:cubicBezTo>
                  <a:cubicBezTo>
                    <a:pt x="4451526" y="5426449"/>
                    <a:pt x="4540696" y="5304113"/>
                    <a:pt x="4626956" y="5185850"/>
                  </a:cubicBezTo>
                  <a:cubicBezTo>
                    <a:pt x="4972001" y="4713668"/>
                    <a:pt x="5124303" y="4488342"/>
                    <a:pt x="5124303" y="4099802"/>
                  </a:cubicBezTo>
                  <a:cubicBezTo>
                    <a:pt x="5124303" y="3693373"/>
                    <a:pt x="5022478" y="3291306"/>
                    <a:pt x="4823481" y="2904512"/>
                  </a:cubicBezTo>
                  <a:cubicBezTo>
                    <a:pt x="4628994" y="2527756"/>
                    <a:pt x="4338498" y="2167874"/>
                    <a:pt x="3983561" y="1863706"/>
                  </a:cubicBezTo>
                  <a:cubicBezTo>
                    <a:pt x="3620116" y="1554184"/>
                    <a:pt x="3207009" y="1308274"/>
                    <a:pt x="2761651" y="1136378"/>
                  </a:cubicBezTo>
                  <a:cubicBezTo>
                    <a:pt x="2312890" y="964438"/>
                    <a:pt x="1838235" y="873085"/>
                    <a:pt x="1390348" y="873085"/>
                  </a:cubicBezTo>
                  <a:cubicBezTo>
                    <a:pt x="966023" y="873085"/>
                    <a:pt x="576467" y="954255"/>
                    <a:pt x="232295" y="1114121"/>
                  </a:cubicBezTo>
                  <a:lnTo>
                    <a:pt x="0" y="1238681"/>
                  </a:lnTo>
                  <a:lnTo>
                    <a:pt x="0" y="263550"/>
                  </a:lnTo>
                  <a:lnTo>
                    <a:pt x="34329" y="248767"/>
                  </a:lnTo>
                  <a:cubicBezTo>
                    <a:pt x="439058" y="87831"/>
                    <a:pt x="892378" y="0"/>
                    <a:pt x="1389767"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useBgFill="1">
          <p:nvSpPr>
            <p:cNvPr id="30" name="Freeform: Shape 29">
              <a:extLst>
                <a:ext uri="{FF2B5EF4-FFF2-40B4-BE49-F238E27FC236}">
                  <a16:creationId xmlns:a16="http://schemas.microsoft.com/office/drawing/2014/main" id="{BB937BE4-F949-4583-8DF7-F3EE5BA02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26"/>
              <a:ext cx="6423049" cy="6857275"/>
            </a:xfrm>
            <a:custGeom>
              <a:avLst/>
              <a:gdLst>
                <a:gd name="connsiteX0" fmla="*/ 3207935 w 6423049"/>
                <a:gd name="connsiteY0" fmla="*/ 0 h 6857275"/>
                <a:gd name="connsiteX1" fmla="*/ 6423049 w 6423049"/>
                <a:gd name="connsiteY1" fmla="*/ 0 h 6857275"/>
                <a:gd name="connsiteX2" fmla="*/ 6423049 w 6423049"/>
                <a:gd name="connsiteY2" fmla="*/ 6857275 h 6857275"/>
                <a:gd name="connsiteX3" fmla="*/ 5115455 w 6423049"/>
                <a:gd name="connsiteY3" fmla="*/ 6857275 h 6857275"/>
                <a:gd name="connsiteX4" fmla="*/ 5327016 w 6423049"/>
                <a:gd name="connsiteY4" fmla="*/ 6576778 h 6857275"/>
                <a:gd name="connsiteX5" fmla="*/ 6096492 w 6423049"/>
                <a:gd name="connsiteY5" fmla="*/ 4101445 h 6857275"/>
                <a:gd name="connsiteX6" fmla="*/ 3253269 w 6423049"/>
                <a:gd name="connsiteY6" fmla="*/ 15400 h 6857275"/>
                <a:gd name="connsiteX7" fmla="*/ 0 w 6423049"/>
                <a:gd name="connsiteY7" fmla="*/ 0 h 6857275"/>
                <a:gd name="connsiteX8" fmla="*/ 318887 w 6423049"/>
                <a:gd name="connsiteY8" fmla="*/ 0 h 6857275"/>
                <a:gd name="connsiteX9" fmla="*/ 273553 w 6423049"/>
                <a:gd name="connsiteY9" fmla="*/ 15400 h 6857275"/>
                <a:gd name="connsiteX10" fmla="*/ 76780 w 6423049"/>
                <a:gd name="connsiteY10" fmla="*/ 93287 h 6857275"/>
                <a:gd name="connsiteX11" fmla="*/ 0 w 6423049"/>
                <a:gd name="connsiteY11" fmla="*/ 128134 h 68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23049" h="6857275">
                  <a:moveTo>
                    <a:pt x="3207935" y="0"/>
                  </a:moveTo>
                  <a:lnTo>
                    <a:pt x="6423049" y="0"/>
                  </a:lnTo>
                  <a:lnTo>
                    <a:pt x="6423049" y="6857275"/>
                  </a:lnTo>
                  <a:lnTo>
                    <a:pt x="5115455" y="6857275"/>
                  </a:lnTo>
                  <a:lnTo>
                    <a:pt x="5327016" y="6576778"/>
                  </a:lnTo>
                  <a:cubicBezTo>
                    <a:pt x="5812196" y="5874153"/>
                    <a:pt x="6096492" y="5021129"/>
                    <a:pt x="6096492" y="4101445"/>
                  </a:cubicBezTo>
                  <a:cubicBezTo>
                    <a:pt x="6096492" y="2224539"/>
                    <a:pt x="4912418" y="625268"/>
                    <a:pt x="3253269" y="15400"/>
                  </a:cubicBezTo>
                  <a:close/>
                  <a:moveTo>
                    <a:pt x="0" y="0"/>
                  </a:moveTo>
                  <a:lnTo>
                    <a:pt x="318887" y="0"/>
                  </a:lnTo>
                  <a:lnTo>
                    <a:pt x="273553" y="15400"/>
                  </a:lnTo>
                  <a:cubicBezTo>
                    <a:pt x="207186" y="39794"/>
                    <a:pt x="141580" y="65772"/>
                    <a:pt x="76780" y="93287"/>
                  </a:cubicBezTo>
                  <a:lnTo>
                    <a:pt x="0" y="12813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useBgFill="1">
          <p:nvSpPr>
            <p:cNvPr id="31" name="Freeform: Shape 30">
              <a:extLst>
                <a:ext uri="{FF2B5EF4-FFF2-40B4-BE49-F238E27FC236}">
                  <a16:creationId xmlns:a16="http://schemas.microsoft.com/office/drawing/2014/main" id="{B6EBAF51-610B-41B6-9517-1518958C7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726"/>
              <a:ext cx="6158587" cy="6857275"/>
            </a:xfrm>
            <a:custGeom>
              <a:avLst/>
              <a:gdLst>
                <a:gd name="connsiteX0" fmla="*/ 233278 w 6158587"/>
                <a:gd name="connsiteY0" fmla="*/ 0 h 6857275"/>
                <a:gd name="connsiteX1" fmla="*/ 3441063 w 6158587"/>
                <a:gd name="connsiteY1" fmla="*/ 0 h 6857275"/>
                <a:gd name="connsiteX2" fmla="*/ 3535825 w 6158587"/>
                <a:gd name="connsiteY2" fmla="*/ 38136 h 6857275"/>
                <a:gd name="connsiteX3" fmla="*/ 6158587 w 6158587"/>
                <a:gd name="connsiteY3" fmla="*/ 4076179 h 6857275"/>
                <a:gd name="connsiteX4" fmla="*/ 5573039 w 6158587"/>
                <a:gd name="connsiteY4" fmla="*/ 6283960 h 6857275"/>
                <a:gd name="connsiteX5" fmla="*/ 5222761 w 6158587"/>
                <a:gd name="connsiteY5" fmla="*/ 6804016 h 6857275"/>
                <a:gd name="connsiteX6" fmla="*/ 5179011 w 6158587"/>
                <a:gd name="connsiteY6" fmla="*/ 6857275 h 6857275"/>
                <a:gd name="connsiteX7" fmla="*/ 4477061 w 6158587"/>
                <a:gd name="connsiteY7" fmla="*/ 6857275 h 6857275"/>
                <a:gd name="connsiteX8" fmla="*/ 4532922 w 6158587"/>
                <a:gd name="connsiteY8" fmla="*/ 6798071 h 6857275"/>
                <a:gd name="connsiteX9" fmla="*/ 4660563 w 6158587"/>
                <a:gd name="connsiteY9" fmla="*/ 6651672 h 6857275"/>
                <a:gd name="connsiteX10" fmla="*/ 4772511 w 6158587"/>
                <a:gd name="connsiteY10" fmla="*/ 6513379 h 6857275"/>
                <a:gd name="connsiteX11" fmla="*/ 4781959 w 6158587"/>
                <a:gd name="connsiteY11" fmla="*/ 6501404 h 6857275"/>
                <a:gd name="connsiteX12" fmla="*/ 4800713 w 6158587"/>
                <a:gd name="connsiteY12" fmla="*/ 6476578 h 6857275"/>
                <a:gd name="connsiteX13" fmla="*/ 4897916 w 6158587"/>
                <a:gd name="connsiteY13" fmla="*/ 6345878 h 6857275"/>
                <a:gd name="connsiteX14" fmla="*/ 4953461 w 6158587"/>
                <a:gd name="connsiteY14" fmla="*/ 6268773 h 6857275"/>
                <a:gd name="connsiteX15" fmla="*/ 5015304 w 6158587"/>
                <a:gd name="connsiteY15" fmla="*/ 6182904 h 6857275"/>
                <a:gd name="connsiteX16" fmla="*/ 5136557 w 6158587"/>
                <a:gd name="connsiteY16" fmla="*/ 6021245 h 6857275"/>
                <a:gd name="connsiteX17" fmla="*/ 5232471 w 6158587"/>
                <a:gd name="connsiteY17" fmla="*/ 5895802 h 6857275"/>
                <a:gd name="connsiteX18" fmla="*/ 5377488 w 6158587"/>
                <a:gd name="connsiteY18" fmla="*/ 5704644 h 6857275"/>
                <a:gd name="connsiteX19" fmla="*/ 5492012 w 6158587"/>
                <a:gd name="connsiteY19" fmla="*/ 5545320 h 6857275"/>
                <a:gd name="connsiteX20" fmla="*/ 5598378 w 6158587"/>
                <a:gd name="connsiteY20" fmla="*/ 5383077 h 6857275"/>
                <a:gd name="connsiteX21" fmla="*/ 5694293 w 6158587"/>
                <a:gd name="connsiteY21" fmla="*/ 5215869 h 6857275"/>
                <a:gd name="connsiteX22" fmla="*/ 5726646 w 6158587"/>
                <a:gd name="connsiteY22" fmla="*/ 5151759 h 6857275"/>
                <a:gd name="connsiteX23" fmla="*/ 5736953 w 6158587"/>
                <a:gd name="connsiteY23" fmla="*/ 5130730 h 6857275"/>
                <a:gd name="connsiteX24" fmla="*/ 5748406 w 6158587"/>
                <a:gd name="connsiteY24" fmla="*/ 5105613 h 6857275"/>
                <a:gd name="connsiteX25" fmla="*/ 5775318 w 6158587"/>
                <a:gd name="connsiteY25" fmla="*/ 5043695 h 6857275"/>
                <a:gd name="connsiteX26" fmla="*/ 5887267 w 6158587"/>
                <a:gd name="connsiteY26" fmla="*/ 4677444 h 6857275"/>
                <a:gd name="connsiteX27" fmla="*/ 5925776 w 6158587"/>
                <a:gd name="connsiteY27" fmla="*/ 4291476 h 6857275"/>
                <a:gd name="connsiteX28" fmla="*/ 5837592 w 6158587"/>
                <a:gd name="connsiteY28" fmla="*/ 3514285 h 6857275"/>
                <a:gd name="connsiteX29" fmla="*/ 5728651 w 6158587"/>
                <a:gd name="connsiteY29" fmla="*/ 3139270 h 6857275"/>
                <a:gd name="connsiteX30" fmla="*/ 5728651 w 6158587"/>
                <a:gd name="connsiteY30" fmla="*/ 3138540 h 6857275"/>
                <a:gd name="connsiteX31" fmla="*/ 5707749 w 6158587"/>
                <a:gd name="connsiteY31" fmla="*/ 3080127 h 6857275"/>
                <a:gd name="connsiteX32" fmla="*/ 5695151 w 6158587"/>
                <a:gd name="connsiteY32" fmla="*/ 3046393 h 6857275"/>
                <a:gd name="connsiteX33" fmla="*/ 5662512 w 6158587"/>
                <a:gd name="connsiteY33" fmla="*/ 2963300 h 6857275"/>
                <a:gd name="connsiteX34" fmla="*/ 5659648 w 6158587"/>
                <a:gd name="connsiteY34" fmla="*/ 2956436 h 6857275"/>
                <a:gd name="connsiteX35" fmla="*/ 5641039 w 6158587"/>
                <a:gd name="connsiteY35" fmla="*/ 2911751 h 6857275"/>
                <a:gd name="connsiteX36" fmla="*/ 5621283 w 6158587"/>
                <a:gd name="connsiteY36" fmla="*/ 2867941 h 6857275"/>
                <a:gd name="connsiteX37" fmla="*/ 5581056 w 6158587"/>
                <a:gd name="connsiteY37" fmla="*/ 2780320 h 6857275"/>
                <a:gd name="connsiteX38" fmla="*/ 5397674 w 6158587"/>
                <a:gd name="connsiteY38" fmla="*/ 2438163 h 6857275"/>
                <a:gd name="connsiteX39" fmla="*/ 5182080 w 6158587"/>
                <a:gd name="connsiteY39" fmla="*/ 2116889 h 6857275"/>
                <a:gd name="connsiteX40" fmla="*/ 4676024 w 6158587"/>
                <a:gd name="connsiteY40" fmla="*/ 1540786 h 6857275"/>
                <a:gd name="connsiteX41" fmla="*/ 4391860 w 6158587"/>
                <a:gd name="connsiteY41" fmla="*/ 1286395 h 6857275"/>
                <a:gd name="connsiteX42" fmla="*/ 4318851 w 6158587"/>
                <a:gd name="connsiteY42" fmla="*/ 1226959 h 6857275"/>
                <a:gd name="connsiteX43" fmla="*/ 4306254 w 6158587"/>
                <a:gd name="connsiteY43" fmla="*/ 1216883 h 6857275"/>
                <a:gd name="connsiteX44" fmla="*/ 4244123 w 6158587"/>
                <a:gd name="connsiteY44" fmla="*/ 1168254 h 6857275"/>
                <a:gd name="connsiteX45" fmla="*/ 4092378 w 6158587"/>
                <a:gd name="connsiteY45" fmla="*/ 1055078 h 6857275"/>
                <a:gd name="connsiteX46" fmla="*/ 3449179 w 6158587"/>
                <a:gd name="connsiteY46" fmla="*/ 660348 h 6857275"/>
                <a:gd name="connsiteX47" fmla="*/ 3110758 w 6158587"/>
                <a:gd name="connsiteY47" fmla="*/ 500442 h 6857275"/>
                <a:gd name="connsiteX48" fmla="*/ 2762316 w 6158587"/>
                <a:gd name="connsiteY48" fmla="*/ 368135 h 6857275"/>
                <a:gd name="connsiteX49" fmla="*/ 2404426 w 6158587"/>
                <a:gd name="connsiteY49" fmla="*/ 264452 h 6857275"/>
                <a:gd name="connsiteX50" fmla="*/ 2040668 w 6158587"/>
                <a:gd name="connsiteY50" fmla="*/ 191435 h 6857275"/>
                <a:gd name="connsiteX51" fmla="*/ 1461459 w 6158587"/>
                <a:gd name="connsiteY51" fmla="*/ 147625 h 6857275"/>
                <a:gd name="connsiteX52" fmla="*/ 1300837 w 6158587"/>
                <a:gd name="connsiteY52" fmla="*/ 150983 h 6857275"/>
                <a:gd name="connsiteX53" fmla="*/ 932928 w 6158587"/>
                <a:gd name="connsiteY53" fmla="*/ 183842 h 6857275"/>
                <a:gd name="connsiteX54" fmla="*/ 568022 w 6158587"/>
                <a:gd name="connsiteY54" fmla="*/ 256858 h 6857275"/>
                <a:gd name="connsiteX55" fmla="*/ 39597 w 6158587"/>
                <a:gd name="connsiteY55" fmla="*/ 447169 h 6857275"/>
                <a:gd name="connsiteX56" fmla="*/ 0 w 6158587"/>
                <a:gd name="connsiteY56" fmla="*/ 467328 h 6857275"/>
                <a:gd name="connsiteX57" fmla="*/ 0 w 6158587"/>
                <a:gd name="connsiteY57" fmla="*/ 112255 h 6857275"/>
                <a:gd name="connsiteX58" fmla="*/ 79310 w 6158587"/>
                <a:gd name="connsiteY58" fmla="*/ 70390 h 68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158587" h="6857275">
                  <a:moveTo>
                    <a:pt x="233278" y="0"/>
                  </a:moveTo>
                  <a:lnTo>
                    <a:pt x="3441063" y="0"/>
                  </a:lnTo>
                  <a:lnTo>
                    <a:pt x="3535825" y="38136"/>
                  </a:lnTo>
                  <a:cubicBezTo>
                    <a:pt x="5077434" y="703644"/>
                    <a:pt x="6158926" y="2261149"/>
                    <a:pt x="6158587" y="4076179"/>
                  </a:cubicBezTo>
                  <a:cubicBezTo>
                    <a:pt x="6158441" y="4852011"/>
                    <a:pt x="5956378" y="5613884"/>
                    <a:pt x="5573039" y="6283960"/>
                  </a:cubicBezTo>
                  <a:cubicBezTo>
                    <a:pt x="5468266" y="6466229"/>
                    <a:pt x="5351134" y="6639962"/>
                    <a:pt x="5222761" y="6804016"/>
                  </a:cubicBezTo>
                  <a:lnTo>
                    <a:pt x="5179011" y="6857275"/>
                  </a:lnTo>
                  <a:lnTo>
                    <a:pt x="4477061" y="6857275"/>
                  </a:lnTo>
                  <a:lnTo>
                    <a:pt x="4532922" y="6798071"/>
                  </a:lnTo>
                  <a:cubicBezTo>
                    <a:pt x="4575851" y="6750793"/>
                    <a:pt x="4618547" y="6701908"/>
                    <a:pt x="4660563" y="6651672"/>
                  </a:cubicBezTo>
                  <a:cubicBezTo>
                    <a:pt x="4698786" y="6606693"/>
                    <a:pt x="4736294" y="6559232"/>
                    <a:pt x="4772511" y="6513379"/>
                  </a:cubicBezTo>
                  <a:lnTo>
                    <a:pt x="4781959" y="6501404"/>
                  </a:lnTo>
                  <a:lnTo>
                    <a:pt x="4800713" y="6476578"/>
                  </a:lnTo>
                  <a:cubicBezTo>
                    <a:pt x="4833067" y="6434082"/>
                    <a:pt x="4866565" y="6389979"/>
                    <a:pt x="4897916" y="6345878"/>
                  </a:cubicBezTo>
                  <a:cubicBezTo>
                    <a:pt x="4916097" y="6321199"/>
                    <a:pt x="4934277" y="6295788"/>
                    <a:pt x="4953461" y="6268773"/>
                  </a:cubicBezTo>
                  <a:cubicBezTo>
                    <a:pt x="4972643" y="6241756"/>
                    <a:pt x="4994547" y="6211234"/>
                    <a:pt x="5015304" y="6182904"/>
                  </a:cubicBezTo>
                  <a:cubicBezTo>
                    <a:pt x="5059253" y="6123177"/>
                    <a:pt x="5103202" y="6065201"/>
                    <a:pt x="5136557" y="6021245"/>
                  </a:cubicBezTo>
                  <a:cubicBezTo>
                    <a:pt x="5169913" y="5977289"/>
                    <a:pt x="5200977" y="5936836"/>
                    <a:pt x="5232471" y="5895802"/>
                  </a:cubicBezTo>
                  <a:cubicBezTo>
                    <a:pt x="5280429" y="5833299"/>
                    <a:pt x="5330104" y="5768607"/>
                    <a:pt x="5377488" y="5704644"/>
                  </a:cubicBezTo>
                  <a:cubicBezTo>
                    <a:pt x="5414708" y="5654117"/>
                    <a:pt x="5454220" y="5600229"/>
                    <a:pt x="5492012" y="5545320"/>
                  </a:cubicBezTo>
                  <a:cubicBezTo>
                    <a:pt x="5532669" y="5485739"/>
                    <a:pt x="5566453" y="5435067"/>
                    <a:pt x="5598378" y="5383077"/>
                  </a:cubicBezTo>
                  <a:cubicBezTo>
                    <a:pt x="5639177" y="5317217"/>
                    <a:pt x="5668668" y="5266250"/>
                    <a:pt x="5694293" y="5215869"/>
                  </a:cubicBezTo>
                  <a:cubicBezTo>
                    <a:pt x="5705458" y="5195133"/>
                    <a:pt x="5715765" y="5174104"/>
                    <a:pt x="5726646" y="5151759"/>
                  </a:cubicBezTo>
                  <a:lnTo>
                    <a:pt x="5736953" y="5130730"/>
                  </a:lnTo>
                  <a:cubicBezTo>
                    <a:pt x="5740675" y="5122261"/>
                    <a:pt x="5744540" y="5113938"/>
                    <a:pt x="5748406" y="5105613"/>
                  </a:cubicBezTo>
                  <a:cubicBezTo>
                    <a:pt x="5757997" y="5084293"/>
                    <a:pt x="5767159" y="5064140"/>
                    <a:pt x="5775318" y="5043695"/>
                  </a:cubicBezTo>
                  <a:cubicBezTo>
                    <a:pt x="5824718" y="4925802"/>
                    <a:pt x="5862228" y="4803091"/>
                    <a:pt x="5887267" y="4677444"/>
                  </a:cubicBezTo>
                  <a:cubicBezTo>
                    <a:pt x="5911983" y="4550307"/>
                    <a:pt x="5924876" y="4421080"/>
                    <a:pt x="5925776" y="4291476"/>
                  </a:cubicBezTo>
                  <a:cubicBezTo>
                    <a:pt x="5925724" y="4029813"/>
                    <a:pt x="5896133" y="3769041"/>
                    <a:pt x="5837592" y="3514285"/>
                  </a:cubicBezTo>
                  <a:cubicBezTo>
                    <a:pt x="5808496" y="3387220"/>
                    <a:pt x="5772120" y="3261997"/>
                    <a:pt x="5728651" y="3139270"/>
                  </a:cubicBezTo>
                  <a:lnTo>
                    <a:pt x="5728651" y="3138540"/>
                  </a:lnTo>
                  <a:cubicBezTo>
                    <a:pt x="5722351" y="3119409"/>
                    <a:pt x="5715193" y="3100717"/>
                    <a:pt x="5707749" y="3080127"/>
                  </a:cubicBezTo>
                  <a:cubicBezTo>
                    <a:pt x="5703455" y="3068883"/>
                    <a:pt x="5699302" y="3057637"/>
                    <a:pt x="5695151" y="3046393"/>
                  </a:cubicBezTo>
                  <a:cubicBezTo>
                    <a:pt x="5685131" y="3018793"/>
                    <a:pt x="5674107" y="2991778"/>
                    <a:pt x="5662512" y="2963300"/>
                  </a:cubicBezTo>
                  <a:lnTo>
                    <a:pt x="5659648" y="2956436"/>
                  </a:lnTo>
                  <a:lnTo>
                    <a:pt x="5641039" y="2911751"/>
                  </a:lnTo>
                  <a:lnTo>
                    <a:pt x="5621283" y="2867941"/>
                  </a:lnTo>
                  <a:cubicBezTo>
                    <a:pt x="5609687" y="2841362"/>
                    <a:pt x="5595944" y="2810548"/>
                    <a:pt x="5581056" y="2780320"/>
                  </a:cubicBezTo>
                  <a:cubicBezTo>
                    <a:pt x="5530665" y="2672839"/>
                    <a:pt x="5470683" y="2561270"/>
                    <a:pt x="5397674" y="2438163"/>
                  </a:cubicBezTo>
                  <a:cubicBezTo>
                    <a:pt x="5332395" y="2330974"/>
                    <a:pt x="5259814" y="2222909"/>
                    <a:pt x="5182080" y="2116889"/>
                  </a:cubicBezTo>
                  <a:cubicBezTo>
                    <a:pt x="5029667" y="1910602"/>
                    <a:pt x="4860375" y="1717880"/>
                    <a:pt x="4676024" y="1540786"/>
                  </a:cubicBezTo>
                  <a:cubicBezTo>
                    <a:pt x="4590130" y="1458131"/>
                    <a:pt x="4497795" y="1374893"/>
                    <a:pt x="4391860" y="1286395"/>
                  </a:cubicBezTo>
                  <a:cubicBezTo>
                    <a:pt x="4370530" y="1268433"/>
                    <a:pt x="4345334" y="1247404"/>
                    <a:pt x="4318851" y="1226959"/>
                  </a:cubicBezTo>
                  <a:lnTo>
                    <a:pt x="4306254" y="1216883"/>
                  </a:lnTo>
                  <a:cubicBezTo>
                    <a:pt x="4285925" y="1200673"/>
                    <a:pt x="4264880" y="1183880"/>
                    <a:pt x="4244123" y="1168254"/>
                  </a:cubicBezTo>
                  <a:cubicBezTo>
                    <a:pt x="4189438" y="1125467"/>
                    <a:pt x="4134322" y="1085307"/>
                    <a:pt x="4092378" y="1055078"/>
                  </a:cubicBezTo>
                  <a:cubicBezTo>
                    <a:pt x="3887264" y="908357"/>
                    <a:pt x="3672344" y="776461"/>
                    <a:pt x="3449179" y="660348"/>
                  </a:cubicBezTo>
                  <a:cubicBezTo>
                    <a:pt x="3338519" y="602958"/>
                    <a:pt x="3224710" y="549071"/>
                    <a:pt x="3110758" y="500442"/>
                  </a:cubicBezTo>
                  <a:cubicBezTo>
                    <a:pt x="2996806" y="451812"/>
                    <a:pt x="2879991" y="407565"/>
                    <a:pt x="2762316" y="368135"/>
                  </a:cubicBezTo>
                  <a:cubicBezTo>
                    <a:pt x="2649508" y="330312"/>
                    <a:pt x="2529403" y="295119"/>
                    <a:pt x="2404426" y="264452"/>
                  </a:cubicBezTo>
                  <a:cubicBezTo>
                    <a:pt x="2288900" y="236121"/>
                    <a:pt x="2166502" y="211733"/>
                    <a:pt x="2040668" y="191435"/>
                  </a:cubicBezTo>
                  <a:cubicBezTo>
                    <a:pt x="1848910" y="162425"/>
                    <a:pt x="1655321" y="147782"/>
                    <a:pt x="1461459" y="147625"/>
                  </a:cubicBezTo>
                  <a:cubicBezTo>
                    <a:pt x="1408061" y="147625"/>
                    <a:pt x="1354092" y="148794"/>
                    <a:pt x="1300837" y="150983"/>
                  </a:cubicBezTo>
                  <a:cubicBezTo>
                    <a:pt x="1177739" y="155618"/>
                    <a:pt x="1054939" y="166584"/>
                    <a:pt x="932928" y="183842"/>
                  </a:cubicBezTo>
                  <a:cubicBezTo>
                    <a:pt x="810083" y="201379"/>
                    <a:pt x="688259" y="225753"/>
                    <a:pt x="568022" y="256858"/>
                  </a:cubicBezTo>
                  <a:cubicBezTo>
                    <a:pt x="386369" y="303536"/>
                    <a:pt x="209474" y="367270"/>
                    <a:pt x="39597" y="447169"/>
                  </a:cubicBezTo>
                  <a:lnTo>
                    <a:pt x="0" y="467328"/>
                  </a:lnTo>
                  <a:lnTo>
                    <a:pt x="0" y="112255"/>
                  </a:lnTo>
                  <a:lnTo>
                    <a:pt x="79310" y="703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grpSp>
      <p:sp>
        <p:nvSpPr>
          <p:cNvPr id="2" name="Metin kutusu 1">
            <a:extLst>
              <a:ext uri="{FF2B5EF4-FFF2-40B4-BE49-F238E27FC236}">
                <a16:creationId xmlns:a16="http://schemas.microsoft.com/office/drawing/2014/main" id="{11B40FDC-F436-3B67-A1E6-AE3328BCE645}"/>
              </a:ext>
            </a:extLst>
          </p:cNvPr>
          <p:cNvSpPr txBox="1"/>
          <p:nvPr/>
        </p:nvSpPr>
        <p:spPr>
          <a:xfrm>
            <a:off x="17111312" y="5176322"/>
            <a:ext cx="15685276" cy="17303262"/>
          </a:xfrm>
          <a:prstGeom prst="rect">
            <a:avLst/>
          </a:prstGeom>
        </p:spPr>
        <p:txBody>
          <a:bodyPr vert="horz" lIns="91440" tIns="45720" rIns="91440" bIns="45720" rtlCol="0" anchor="b">
            <a:normAutofit/>
          </a:bodyPr>
          <a:lstStyle/>
          <a:p>
            <a:pPr algn="just">
              <a:lnSpc>
                <a:spcPct val="90000"/>
              </a:lnSpc>
              <a:spcBef>
                <a:spcPct val="0"/>
              </a:spcBef>
              <a:spcAft>
                <a:spcPts val="600"/>
              </a:spcAft>
              <a:buClr>
                <a:schemeClr val="accent1"/>
              </a:buClr>
            </a:pPr>
            <a:r>
              <a:rPr lang="en-US" sz="4800" b="1" spc="-50" dirty="0">
                <a:ln w="3175" cmpd="sng">
                  <a:noFill/>
                </a:ln>
              </a:rPr>
              <a:t>CODE OF CONDUCT</a:t>
            </a:r>
          </a:p>
          <a:p>
            <a:pPr algn="just">
              <a:lnSpc>
                <a:spcPct val="90000"/>
              </a:lnSpc>
              <a:spcBef>
                <a:spcPct val="0"/>
              </a:spcBef>
              <a:spcAft>
                <a:spcPts val="600"/>
              </a:spcAft>
              <a:buClr>
                <a:schemeClr val="accent1"/>
              </a:buClr>
            </a:pPr>
            <a:endParaRPr lang="en-US" sz="4800" b="1" spc="-50" dirty="0">
              <a:ln w="3175" cmpd="sng">
                <a:noFill/>
              </a:ln>
            </a:endParaRPr>
          </a:p>
          <a:p>
            <a:pPr algn="just">
              <a:lnSpc>
                <a:spcPct val="90000"/>
              </a:lnSpc>
              <a:spcBef>
                <a:spcPct val="0"/>
              </a:spcBef>
              <a:spcAft>
                <a:spcPts val="600"/>
              </a:spcAft>
              <a:buClr>
                <a:schemeClr val="accent1"/>
              </a:buClr>
            </a:pPr>
            <a:r>
              <a:rPr lang="en-US" sz="4800" b="1" spc="-50" dirty="0">
                <a:ln w="3175" cmpd="sng">
                  <a:noFill/>
                </a:ln>
              </a:rPr>
              <a:t>We are aware that the relationship between our cultural heritage and natural resources, and between society and the environment, is crucial for ensuring their long-term sustainability for future generations. Therefore, we would like to remind you of these important details.</a:t>
            </a:r>
          </a:p>
          <a:p>
            <a:pPr algn="just">
              <a:lnSpc>
                <a:spcPct val="90000"/>
              </a:lnSpc>
              <a:spcBef>
                <a:spcPct val="0"/>
              </a:spcBef>
              <a:spcAft>
                <a:spcPts val="600"/>
              </a:spcAft>
              <a:buClr>
                <a:schemeClr val="accent1"/>
              </a:buClr>
            </a:pPr>
            <a:endParaRPr lang="en-US" sz="4800" b="1" spc="-50" dirty="0">
              <a:ln w="3175" cmpd="sng">
                <a:noFill/>
              </a:ln>
            </a:endParaRPr>
          </a:p>
          <a:p>
            <a:pPr algn="just">
              <a:lnSpc>
                <a:spcPct val="90000"/>
              </a:lnSpc>
              <a:spcBef>
                <a:spcPct val="0"/>
              </a:spcBef>
              <a:spcAft>
                <a:spcPts val="600"/>
              </a:spcAft>
              <a:buClr>
                <a:schemeClr val="accent1"/>
              </a:buClr>
            </a:pPr>
            <a:r>
              <a:rPr lang="en-US" sz="4800" b="1" spc="-50" dirty="0">
                <a:ln w="3175" cmpd="sng">
                  <a:noFill/>
                </a:ln>
              </a:rPr>
              <a:t>Speaking loudly and using slang should be avoided in Cultural Sites.</a:t>
            </a:r>
          </a:p>
          <a:p>
            <a:pPr algn="just">
              <a:lnSpc>
                <a:spcPct val="90000"/>
              </a:lnSpc>
              <a:spcBef>
                <a:spcPct val="0"/>
              </a:spcBef>
              <a:spcAft>
                <a:spcPts val="600"/>
              </a:spcAft>
              <a:buClr>
                <a:schemeClr val="accent1"/>
              </a:buClr>
            </a:pPr>
            <a:r>
              <a:rPr lang="en-US" sz="4800" b="1" spc="-50" dirty="0">
                <a:ln w="3175" cmpd="sng">
                  <a:noFill/>
                </a:ln>
              </a:rPr>
              <a:t>We should not damage the artifacts and resources in Cultural Sites.</a:t>
            </a:r>
          </a:p>
          <a:p>
            <a:pPr algn="just">
              <a:lnSpc>
                <a:spcPct val="90000"/>
              </a:lnSpc>
              <a:spcBef>
                <a:spcPct val="0"/>
              </a:spcBef>
              <a:spcAft>
                <a:spcPts val="600"/>
              </a:spcAft>
              <a:buClr>
                <a:schemeClr val="accent1"/>
              </a:buClr>
            </a:pPr>
            <a:r>
              <a:rPr lang="en-US" sz="4800" b="1" spc="-50" dirty="0">
                <a:ln w="3175" cmpd="sng">
                  <a:noFill/>
                </a:ln>
              </a:rPr>
              <a:t>We should avoid behavior that disturbs others when visiting sensitive areas.</a:t>
            </a:r>
          </a:p>
          <a:p>
            <a:pPr algn="just">
              <a:lnSpc>
                <a:spcPct val="90000"/>
              </a:lnSpc>
              <a:spcBef>
                <a:spcPct val="0"/>
              </a:spcBef>
              <a:spcAft>
                <a:spcPts val="600"/>
              </a:spcAft>
              <a:buClr>
                <a:schemeClr val="accent1"/>
              </a:buClr>
            </a:pPr>
            <a:r>
              <a:rPr lang="en-US" sz="4800" b="1" spc="-50" dirty="0">
                <a:ln w="3175" cmpd="sng">
                  <a:noFill/>
                </a:ln>
              </a:rPr>
              <a:t>We should keep Natural Areas clean and avoid littering.</a:t>
            </a:r>
          </a:p>
          <a:p>
            <a:pPr algn="just">
              <a:lnSpc>
                <a:spcPct val="90000"/>
              </a:lnSpc>
              <a:spcBef>
                <a:spcPct val="0"/>
              </a:spcBef>
              <a:spcAft>
                <a:spcPts val="600"/>
              </a:spcAft>
              <a:buClr>
                <a:schemeClr val="accent1"/>
              </a:buClr>
            </a:pPr>
            <a:r>
              <a:rPr lang="en-US" sz="4800" b="1" spc="-50" dirty="0">
                <a:ln w="3175" cmpd="sng">
                  <a:noFill/>
                </a:ln>
              </a:rPr>
              <a:t>To maintain the balance and continuity of natural life, we should avoid activities that harm living creatures.</a:t>
            </a:r>
          </a:p>
          <a:p>
            <a:pPr algn="just">
              <a:lnSpc>
                <a:spcPct val="90000"/>
              </a:lnSpc>
              <a:spcBef>
                <a:spcPct val="0"/>
              </a:spcBef>
              <a:spcAft>
                <a:spcPts val="600"/>
              </a:spcAft>
              <a:buClr>
                <a:schemeClr val="accent1"/>
              </a:buClr>
            </a:pPr>
            <a:r>
              <a:rPr lang="en-US" sz="4800" b="1" spc="-50" dirty="0">
                <a:ln w="3175" cmpd="sng">
                  <a:noFill/>
                </a:ln>
              </a:rPr>
              <a:t>We should protect trees and plants and warn those who damage green spaces.</a:t>
            </a:r>
          </a:p>
          <a:p>
            <a:pPr algn="just">
              <a:lnSpc>
                <a:spcPct val="90000"/>
              </a:lnSpc>
              <a:spcBef>
                <a:spcPct val="0"/>
              </a:spcBef>
              <a:spcAft>
                <a:spcPts val="600"/>
              </a:spcAft>
              <a:buClr>
                <a:schemeClr val="accent1"/>
              </a:buClr>
            </a:pPr>
            <a:r>
              <a:rPr lang="en-US" sz="4800" b="1" spc="-50" dirty="0">
                <a:ln w="3175" cmpd="sng">
                  <a:noFill/>
                </a:ln>
              </a:rPr>
              <a:t>We should not engage in activities that harm natural environments, including animals.</a:t>
            </a:r>
          </a:p>
          <a:p>
            <a:pPr algn="just">
              <a:lnSpc>
                <a:spcPct val="90000"/>
              </a:lnSpc>
              <a:spcBef>
                <a:spcPct val="0"/>
              </a:spcBef>
              <a:spcAft>
                <a:spcPts val="600"/>
              </a:spcAft>
              <a:buClr>
                <a:schemeClr val="accent1"/>
              </a:buClr>
            </a:pPr>
            <a:r>
              <a:rPr lang="en-US" sz="4800" b="1" spc="-50" dirty="0">
                <a:ln w="3175" cmpd="sng">
                  <a:noFill/>
                </a:ln>
              </a:rPr>
              <a:t>When visiting religious sites, we should wear clean clothing, avoid loud speech, and avoid disturbing other people.</a:t>
            </a:r>
            <a:endParaRPr lang="tr-TR" sz="4800" spc="-50" dirty="0">
              <a:ln w="3175" cmpd="sng">
                <a:noFill/>
              </a:ln>
            </a:endParaRPr>
          </a:p>
        </p:txBody>
      </p:sp>
      <p:sp>
        <p:nvSpPr>
          <p:cNvPr id="5" name="Metin kutusu 4">
            <a:extLst>
              <a:ext uri="{FF2B5EF4-FFF2-40B4-BE49-F238E27FC236}">
                <a16:creationId xmlns:a16="http://schemas.microsoft.com/office/drawing/2014/main" id="{63D67C4A-CBE8-0BC6-F62D-377C2B6941BE}"/>
              </a:ext>
            </a:extLst>
          </p:cNvPr>
          <p:cNvSpPr txBox="1"/>
          <p:nvPr/>
        </p:nvSpPr>
        <p:spPr>
          <a:xfrm>
            <a:off x="16706432" y="1768277"/>
            <a:ext cx="15685276" cy="4569511"/>
          </a:xfrm>
          <a:prstGeom prst="rect">
            <a:avLst/>
          </a:prstGeom>
        </p:spPr>
        <p:txBody>
          <a:bodyPr vert="horz" lIns="91440" tIns="45720" rIns="91440" bIns="45720" rtlCol="0" anchor="t">
            <a:normAutofit/>
          </a:bodyPr>
          <a:lstStyle/>
          <a:p>
            <a:pPr algn="just">
              <a:lnSpc>
                <a:spcPct val="90000"/>
              </a:lnSpc>
              <a:spcBef>
                <a:spcPct val="0"/>
              </a:spcBef>
              <a:spcAft>
                <a:spcPts val="600"/>
              </a:spcAft>
            </a:pPr>
            <a:r>
              <a:rPr lang="en-US" sz="6900" b="1" dirty="0">
                <a:latin typeface="+mj-lt"/>
                <a:ea typeface="+mj-ea"/>
                <a:cs typeface="+mj-cs"/>
              </a:rPr>
              <a:t>REMINDERS ABOUT BEHAVIORAL ISSUES THAT NEED TO BE IMPLEMENTED TO DEVELOP SUSTAINABILITY IN TOURISM:</a:t>
            </a:r>
          </a:p>
        </p:txBody>
      </p:sp>
    </p:spTree>
    <p:extLst>
      <p:ext uri="{BB962C8B-B14F-4D97-AF65-F5344CB8AC3E}">
        <p14:creationId xmlns:p14="http://schemas.microsoft.com/office/powerpoint/2010/main" val="2047389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descr="bitki, ekran görüntüsü, dış mekan içeren bir resim&#10;&#10;Açıklama otomatik olarak oluşturuldu">
            <a:extLst>
              <a:ext uri="{FF2B5EF4-FFF2-40B4-BE49-F238E27FC236}">
                <a16:creationId xmlns:a16="http://schemas.microsoft.com/office/drawing/2014/main" id="{469869F9-3259-5C13-4D51-40C9732E7A40}"/>
              </a:ext>
            </a:extLst>
          </p:cNvPr>
          <p:cNvPicPr>
            <a:picLocks noChangeAspect="1"/>
          </p:cNvPicPr>
          <p:nvPr/>
        </p:nvPicPr>
        <p:blipFill rotWithShape="1">
          <a:blip r:embed="rId2"/>
          <a:srcRect r="1063"/>
          <a:stretch/>
        </p:blipFill>
        <p:spPr>
          <a:xfrm>
            <a:off x="20" y="10"/>
            <a:ext cx="33413680" cy="23641040"/>
          </a:xfrm>
          <a:prstGeom prst="rect">
            <a:avLst/>
          </a:prstGeom>
        </p:spPr>
      </p:pic>
      <p:sp>
        <p:nvSpPr>
          <p:cNvPr id="19" name="Rectangle 1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39711"/>
            <a:ext cx="33413700" cy="2539055"/>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EC240DF2-8ED1-0C57-E39F-8799C37E1D6F}"/>
              </a:ext>
            </a:extLst>
          </p:cNvPr>
          <p:cNvSpPr txBox="1"/>
          <p:nvPr/>
        </p:nvSpPr>
        <p:spPr>
          <a:xfrm>
            <a:off x="1435744" y="18329707"/>
            <a:ext cx="30724942" cy="256761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8600" dirty="0">
                <a:solidFill>
                  <a:schemeClr val="tx1">
                    <a:lumMod val="85000"/>
                    <a:lumOff val="15000"/>
                  </a:schemeClr>
                </a:solidFill>
                <a:latin typeface="+mj-lt"/>
                <a:ea typeface="+mj-ea"/>
                <a:cs typeface="+mj-cs"/>
              </a:rPr>
              <a:t>WE USE PLANTS THAT ARE ADAPTABLE TO THE REGIONAL CLIMATE IN OUR LANDSCAPES. THUS, WE ALSO CONTRIBUTE TO WATER SAVINGS.</a:t>
            </a:r>
            <a:endParaRPr lang="tr-TR" sz="8600" dirty="0">
              <a:solidFill>
                <a:schemeClr val="tx1">
                  <a:lumMod val="85000"/>
                  <a:lumOff val="15000"/>
                </a:schemeClr>
              </a:solidFill>
              <a:latin typeface="+mj-lt"/>
              <a:ea typeface="+mj-ea"/>
              <a:cs typeface="+mj-cs"/>
            </a:endParaRPr>
          </a:p>
        </p:txBody>
      </p:sp>
      <p:cxnSp>
        <p:nvCxnSpPr>
          <p:cNvPr id="21" name="Straight Connector 2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8070280"/>
            <a:ext cx="334137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1148198"/>
            <a:ext cx="334137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273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27D7A02-907B-496F-BA7E-AA3780733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FBA5268-0AE7-4CAD-9537-D0EB09E76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3700" cy="236410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88D065B-39DA-4077-B9CF-E489CE4C01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9520" y="2364105"/>
            <a:ext cx="29654659" cy="18912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49509BC9-A839-69CD-3525-B284364943DB}"/>
              </a:ext>
            </a:extLst>
          </p:cNvPr>
          <p:cNvSpPr txBox="1"/>
          <p:nvPr/>
        </p:nvSpPr>
        <p:spPr>
          <a:xfrm>
            <a:off x="7272391" y="4914849"/>
            <a:ext cx="18868916" cy="515928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9900" b="1" kern="1200" dirty="0">
                <a:solidFill>
                  <a:schemeClr val="tx1">
                    <a:lumMod val="65000"/>
                    <a:lumOff val="35000"/>
                  </a:schemeClr>
                </a:solidFill>
                <a:latin typeface="+mj-lt"/>
                <a:ea typeface="+mj-ea"/>
                <a:cs typeface="+mj-cs"/>
              </a:rPr>
              <a:t>SOCIAL SUPPORT OF OUR BUSINESS</a:t>
            </a:r>
          </a:p>
        </p:txBody>
      </p:sp>
      <p:pic>
        <p:nvPicPr>
          <p:cNvPr id="4" name="Resim 3" descr="grafik, yeşil, grafik tasarım, ekran görüntüsü içeren bir resim&#10;&#10;Yapay zeka tarafından oluşturulmuş içerik yanlış olabilir.">
            <a:extLst>
              <a:ext uri="{FF2B5EF4-FFF2-40B4-BE49-F238E27FC236}">
                <a16:creationId xmlns:a16="http://schemas.microsoft.com/office/drawing/2014/main" id="{3A3561B5-0E19-2EFF-61F6-97B14F895769}"/>
              </a:ext>
            </a:extLst>
          </p:cNvPr>
          <p:cNvPicPr>
            <a:picLocks noChangeAspect="1"/>
          </p:cNvPicPr>
          <p:nvPr/>
        </p:nvPicPr>
        <p:blipFill>
          <a:blip r:embed="rId2"/>
          <a:stretch>
            <a:fillRect/>
          </a:stretch>
        </p:blipFill>
        <p:spPr>
          <a:xfrm>
            <a:off x="24099631" y="14039409"/>
            <a:ext cx="5594106" cy="2471814"/>
          </a:xfrm>
          <a:prstGeom prst="rect">
            <a:avLst/>
          </a:prstGeom>
        </p:spPr>
      </p:pic>
      <p:pic>
        <p:nvPicPr>
          <p:cNvPr id="6" name="Resim 5" descr="yazı tipi, grafik, dans, kırpıntı çizim içeren bir resim&#10;&#10;Yapay zeka tarafından oluşturulmuş içerik yanlış olabilir.">
            <a:extLst>
              <a:ext uri="{FF2B5EF4-FFF2-40B4-BE49-F238E27FC236}">
                <a16:creationId xmlns:a16="http://schemas.microsoft.com/office/drawing/2014/main" id="{CB7D2829-592B-E221-2E4B-9B3FE83EA7CA}"/>
              </a:ext>
            </a:extLst>
          </p:cNvPr>
          <p:cNvPicPr>
            <a:picLocks noChangeAspect="1"/>
          </p:cNvPicPr>
          <p:nvPr/>
        </p:nvPicPr>
        <p:blipFill>
          <a:blip r:embed="rId3"/>
          <a:stretch>
            <a:fillRect/>
          </a:stretch>
        </p:blipFill>
        <p:spPr>
          <a:xfrm>
            <a:off x="12675941" y="13811250"/>
            <a:ext cx="7434548" cy="2928132"/>
          </a:xfrm>
          <a:prstGeom prst="rect">
            <a:avLst/>
          </a:prstGeom>
        </p:spPr>
      </p:pic>
      <p:pic>
        <p:nvPicPr>
          <p:cNvPr id="8" name="Resim 7" descr="yazı tipi, ekran görüntüsü, grafik, grafik tasarım içeren bir resim&#10;&#10;Yapay zeka tarafından oluşturulmuş içerik yanlış olabilir.">
            <a:extLst>
              <a:ext uri="{FF2B5EF4-FFF2-40B4-BE49-F238E27FC236}">
                <a16:creationId xmlns:a16="http://schemas.microsoft.com/office/drawing/2014/main" id="{778FBAA9-5F14-4CC0-DAE8-9977BD4A4C11}"/>
              </a:ext>
            </a:extLst>
          </p:cNvPr>
          <p:cNvPicPr>
            <a:picLocks noChangeAspect="1"/>
          </p:cNvPicPr>
          <p:nvPr/>
        </p:nvPicPr>
        <p:blipFill>
          <a:blip r:embed="rId4"/>
          <a:stretch>
            <a:fillRect/>
          </a:stretch>
        </p:blipFill>
        <p:spPr>
          <a:xfrm>
            <a:off x="3860422" y="13042996"/>
            <a:ext cx="4826377" cy="4171368"/>
          </a:xfrm>
          <a:prstGeom prst="rect">
            <a:avLst/>
          </a:prstGeom>
        </p:spPr>
      </p:pic>
    </p:spTree>
    <p:extLst>
      <p:ext uri="{BB962C8B-B14F-4D97-AF65-F5344CB8AC3E}">
        <p14:creationId xmlns:p14="http://schemas.microsoft.com/office/powerpoint/2010/main" val="2625598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Resim 4" descr="kişi, şahıs, dış mekan, yeşil, giyim içeren bir resim&#10;&#10;Açıklama otomatik olarak oluşturuldu">
            <a:extLst>
              <a:ext uri="{FF2B5EF4-FFF2-40B4-BE49-F238E27FC236}">
                <a16:creationId xmlns:a16="http://schemas.microsoft.com/office/drawing/2014/main" id="{051F2CEB-7C9B-703A-C387-A02ECF658E3F}"/>
              </a:ext>
            </a:extLst>
          </p:cNvPr>
          <p:cNvPicPr>
            <a:picLocks noChangeAspect="1"/>
          </p:cNvPicPr>
          <p:nvPr/>
        </p:nvPicPr>
        <p:blipFill rotWithShape="1">
          <a:blip r:embed="rId2">
            <a:extLst>
              <a:ext uri="{28A0092B-C50C-407E-A947-70E740481C1C}">
                <a14:useLocalDpi xmlns:a14="http://schemas.microsoft.com/office/drawing/2010/main" val="0"/>
              </a:ext>
            </a:extLst>
          </a:blip>
          <a:srcRect t="12944" b="6463"/>
          <a:stretch>
            <a:fillRect/>
          </a:stretch>
        </p:blipFill>
        <p:spPr>
          <a:xfrm>
            <a:off x="20" y="145610"/>
            <a:ext cx="33413680" cy="1279129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scene3d>
            <a:camera prst="orthographicFront"/>
            <a:lightRig rig="contrasting" dir="t">
              <a:rot lat="0" lon="0" rev="3000000"/>
            </a:lightRig>
          </a:scene3d>
          <a:sp3d contourW="7620">
            <a:bevelT w="95250" h="31750"/>
            <a:contourClr>
              <a:srgbClr val="333333"/>
            </a:contourClr>
          </a:sp3d>
        </p:spPr>
      </p:pic>
      <p:sp>
        <p:nvSpPr>
          <p:cNvPr id="4" name="Metin kutusu 3">
            <a:extLst>
              <a:ext uri="{FF2B5EF4-FFF2-40B4-BE49-F238E27FC236}">
                <a16:creationId xmlns:a16="http://schemas.microsoft.com/office/drawing/2014/main" id="{C279A5BE-E39E-58FF-A805-26BCE5C29A40}"/>
              </a:ext>
            </a:extLst>
          </p:cNvPr>
          <p:cNvSpPr txBox="1"/>
          <p:nvPr/>
        </p:nvSpPr>
        <p:spPr>
          <a:xfrm>
            <a:off x="1927412" y="12896368"/>
            <a:ext cx="29558875" cy="8454958"/>
          </a:xfrm>
          <a:prstGeom prst="rect">
            <a:avLst/>
          </a:prstGeom>
        </p:spPr>
        <p:txBody>
          <a:bodyPr vert="horz" lIns="91440" tIns="45720" rIns="91440" bIns="45720" rtlCol="0" anchor="ctr" anchorCtr="1">
            <a:normAutofit/>
          </a:bodyPr>
          <a:lstStyle/>
          <a:p>
            <a:pPr indent="-228600" algn="ctr">
              <a:lnSpc>
                <a:spcPct val="90000"/>
              </a:lnSpc>
              <a:spcBef>
                <a:spcPct val="0"/>
              </a:spcBef>
              <a:spcAft>
                <a:spcPts val="600"/>
              </a:spcAft>
              <a:buClr>
                <a:schemeClr val="accent1"/>
              </a:buClr>
              <a:buFont typeface="Arial" panose="020B0604020202020204" pitchFamily="34" charset="0"/>
              <a:buChar char="•"/>
            </a:pPr>
            <a:endParaRPr lang="en-US" sz="8800" cap="all" spc="200" dirty="0"/>
          </a:p>
          <a:p>
            <a:pPr indent="-228600" algn="ctr">
              <a:lnSpc>
                <a:spcPct val="90000"/>
              </a:lnSpc>
              <a:spcBef>
                <a:spcPct val="0"/>
              </a:spcBef>
              <a:spcAft>
                <a:spcPts val="600"/>
              </a:spcAft>
              <a:buClr>
                <a:schemeClr val="accent1"/>
              </a:buClr>
              <a:buFont typeface="Arial" panose="020B0604020202020204" pitchFamily="34" charset="0"/>
              <a:buChar char="•"/>
            </a:pPr>
            <a:endParaRPr lang="en-US" sz="8800" cap="all" spc="200" dirty="0"/>
          </a:p>
          <a:p>
            <a:pPr algn="ctr">
              <a:lnSpc>
                <a:spcPct val="90000"/>
              </a:lnSpc>
              <a:spcBef>
                <a:spcPct val="0"/>
              </a:spcBef>
              <a:spcAft>
                <a:spcPts val="600"/>
              </a:spcAft>
              <a:buClr>
                <a:schemeClr val="accent1"/>
              </a:buClr>
            </a:pPr>
            <a:r>
              <a:rPr lang="en-US" sz="8800" cap="all" spc="200" dirty="0"/>
              <a:t>THANK YOU FOR SUPPORTING US WHILE CONTRIBUTING TO THE DEVELOPMENT OF SUSTAINABLE TOURISM.</a:t>
            </a:r>
          </a:p>
        </p:txBody>
      </p:sp>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947</TotalTime>
  <Words>984</Words>
  <Application>Microsoft Office PowerPoint</Application>
  <PresentationFormat>Özel</PresentationFormat>
  <Paragraphs>108</Paragraphs>
  <Slides>24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24</vt:i4>
      </vt:variant>
    </vt:vector>
  </HeadingPairs>
  <TitlesOfParts>
    <vt:vector size="30" baseType="lpstr">
      <vt:lpstr>Arial</vt:lpstr>
      <vt:lpstr>Avenir Next LT Pro</vt:lpstr>
      <vt:lpstr>Calibri</vt:lpstr>
      <vt:lpstr>Calibri Light</vt:lpstr>
      <vt:lpstr>Wingdings 3</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subject/>
  <dc:creator>Toshıba</dc:creator>
  <cp:keywords/>
  <dc:description>generated using python-pptx</dc:description>
  <cp:lastModifiedBy>Ece BÜYÜKGÜMÜŞ</cp:lastModifiedBy>
  <cp:revision>142</cp:revision>
  <dcterms:created xsi:type="dcterms:W3CDTF">2013-01-27T09:14:16Z</dcterms:created>
  <dcterms:modified xsi:type="dcterms:W3CDTF">2025-10-31T13:31:46Z</dcterms:modified>
  <cp:category/>
</cp:coreProperties>
</file>